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c0f878838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ec5b0ef564bc4"/>
  </p:sldMasterIdLst>
  <p:sldIdLst>
    <p:sldId xmlns:r="http://schemas.openxmlformats.org/officeDocument/2006/relationships" id="256" r:id="Rac10a6ab4f5044d0"/>
    <p:sldId xmlns:r="http://schemas.openxmlformats.org/officeDocument/2006/relationships" id="257" r:id="Rcf4d647c240b481a"/>
    <p:sldId xmlns:r="http://schemas.openxmlformats.org/officeDocument/2006/relationships" id="258" r:id="Ra3910d9ea40c43ea"/>
    <p:sldId xmlns:r="http://schemas.openxmlformats.org/officeDocument/2006/relationships" id="259" r:id="R5feb5c6a69584c90"/>
    <p:sldId xmlns:r="http://schemas.openxmlformats.org/officeDocument/2006/relationships" id="260" r:id="Rd5e682019c9b4efa"/>
    <p:sldId xmlns:r="http://schemas.openxmlformats.org/officeDocument/2006/relationships" id="261" r:id="R60fa2f8233c34ecb"/>
    <p:sldId xmlns:r="http://schemas.openxmlformats.org/officeDocument/2006/relationships" id="262" r:id="Rf25bf76223784e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ec5b0ef564bc4" /><Relationship Type="http://schemas.openxmlformats.org/officeDocument/2006/relationships/slide" Target="/ppt/slides/slide1.xml" Id="Rac10a6ab4f5044d0" /><Relationship Type="http://schemas.openxmlformats.org/officeDocument/2006/relationships/slide" Target="/ppt/slides/slide2.xml" Id="Rcf4d647c240b481a" /><Relationship Type="http://schemas.openxmlformats.org/officeDocument/2006/relationships/slide" Target="/ppt/slides/slide3.xml" Id="Ra3910d9ea40c43ea" /><Relationship Type="http://schemas.openxmlformats.org/officeDocument/2006/relationships/slide" Target="/ppt/slides/slide4.xml" Id="R5feb5c6a69584c90" /><Relationship Type="http://schemas.openxmlformats.org/officeDocument/2006/relationships/slide" Target="/ppt/slides/slide5.xml" Id="Rd5e682019c9b4efa" /><Relationship Type="http://schemas.openxmlformats.org/officeDocument/2006/relationships/slide" Target="/ppt/slides/slide6.xml" Id="R60fa2f8233c34ecb" /><Relationship Type="http://schemas.openxmlformats.org/officeDocument/2006/relationships/slide" Target="/ppt/slides/slide7.xml" Id="Rf25bf76223784e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f87e45505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67b98ba3948c0" /><Relationship Type="http://schemas.openxmlformats.org/officeDocument/2006/relationships/theme" Target="/ppt/slideMasters/theme/theme1.xml" Id="R029babfc2724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67b98ba39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b9942717b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51b4130f1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359654c44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96a62bc2c40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90c44684f4d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05c40faa3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35a91e1574e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64 507 671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64 507 672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LENDE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4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975 977 145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