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1ac20ac1494e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a43e9c92a54ffb"/>
  </p:sldMasterIdLst>
  <p:sldIdLst>
    <p:sldId xmlns:r="http://schemas.openxmlformats.org/officeDocument/2006/relationships" id="256" r:id="R5eb6364913c94b44"/>
    <p:sldId xmlns:r="http://schemas.openxmlformats.org/officeDocument/2006/relationships" id="257" r:id="Rbb1dfc7699554a19"/>
    <p:sldId xmlns:r="http://schemas.openxmlformats.org/officeDocument/2006/relationships" id="258" r:id="Ref40756230f0414c"/>
    <p:sldId xmlns:r="http://schemas.openxmlformats.org/officeDocument/2006/relationships" id="259" r:id="R53d9386ab2d64fb1"/>
    <p:sldId xmlns:r="http://schemas.openxmlformats.org/officeDocument/2006/relationships" id="260" r:id="Rbea81906c5504d31"/>
    <p:sldId xmlns:r="http://schemas.openxmlformats.org/officeDocument/2006/relationships" id="261" r:id="R573f4aa3f6784216"/>
    <p:sldId xmlns:r="http://schemas.openxmlformats.org/officeDocument/2006/relationships" id="262" r:id="R65e45385b29f49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a43e9c92a54ffb" /><Relationship Type="http://schemas.openxmlformats.org/officeDocument/2006/relationships/slide" Target="/ppt/slides/slide1.xml" Id="R5eb6364913c94b44" /><Relationship Type="http://schemas.openxmlformats.org/officeDocument/2006/relationships/slide" Target="/ppt/slides/slide2.xml" Id="Rbb1dfc7699554a19" /><Relationship Type="http://schemas.openxmlformats.org/officeDocument/2006/relationships/slide" Target="/ppt/slides/slide3.xml" Id="Ref40756230f0414c" /><Relationship Type="http://schemas.openxmlformats.org/officeDocument/2006/relationships/slide" Target="/ppt/slides/slide4.xml" Id="R53d9386ab2d64fb1" /><Relationship Type="http://schemas.openxmlformats.org/officeDocument/2006/relationships/slide" Target="/ppt/slides/slide5.xml" Id="Rbea81906c5504d31" /><Relationship Type="http://schemas.openxmlformats.org/officeDocument/2006/relationships/slide" Target="/ppt/slides/slide6.xml" Id="R573f4aa3f6784216" /><Relationship Type="http://schemas.openxmlformats.org/officeDocument/2006/relationships/slide" Target="/ppt/slides/slide7.xml" Id="R65e45385b29f49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ce96cca5624d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f04b02e8f496f" /><Relationship Type="http://schemas.openxmlformats.org/officeDocument/2006/relationships/theme" Target="/ppt/slideMasters/theme/theme1.xml" Id="Rb3c1e0d5d93d4f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3f04b02e8f49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975208bdc42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7f6fd7e714a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26233170f4a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42bf1477c45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c3d75ccdd40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f1a247bd04f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20efae8e14e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JÆREN REGNSKAP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29 042 074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7 303 098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5 904 963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170 114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13 967 649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MAGNAR INVEST AS  –  27,5 %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STAKKELAND INVEST AS  –  27,5 %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JÆREGG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KIRSTI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TØRRESSEN INVEST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Jærvegen 530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4350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78 86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975 966 992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