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83243a5f9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36173a922433b"/>
  </p:sldMasterIdLst>
  <p:sldIdLst>
    <p:sldId xmlns:r="http://schemas.openxmlformats.org/officeDocument/2006/relationships" id="256" r:id="Re27c4d25fe014e66"/>
    <p:sldId xmlns:r="http://schemas.openxmlformats.org/officeDocument/2006/relationships" id="257" r:id="R910872934a3d4c78"/>
    <p:sldId xmlns:r="http://schemas.openxmlformats.org/officeDocument/2006/relationships" id="258" r:id="R39ac07603a0c42eb"/>
    <p:sldId xmlns:r="http://schemas.openxmlformats.org/officeDocument/2006/relationships" id="259" r:id="R9599c62355554663"/>
    <p:sldId xmlns:r="http://schemas.openxmlformats.org/officeDocument/2006/relationships" id="260" r:id="R1aed0dc0c7904780"/>
    <p:sldId xmlns:r="http://schemas.openxmlformats.org/officeDocument/2006/relationships" id="261" r:id="R3bae6506a66b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36173a922433b" /><Relationship Type="http://schemas.openxmlformats.org/officeDocument/2006/relationships/slide" Target="/ppt/slides/slide1.xml" Id="Re27c4d25fe014e66" /><Relationship Type="http://schemas.openxmlformats.org/officeDocument/2006/relationships/slide" Target="/ppt/slides/slide2.xml" Id="R910872934a3d4c78" /><Relationship Type="http://schemas.openxmlformats.org/officeDocument/2006/relationships/slide" Target="/ppt/slides/slide3.xml" Id="R39ac07603a0c42eb" /><Relationship Type="http://schemas.openxmlformats.org/officeDocument/2006/relationships/slide" Target="/ppt/slides/slide4.xml" Id="R9599c62355554663" /><Relationship Type="http://schemas.openxmlformats.org/officeDocument/2006/relationships/slide" Target="/ppt/slides/slide5.xml" Id="R1aed0dc0c7904780" /><Relationship Type="http://schemas.openxmlformats.org/officeDocument/2006/relationships/slide" Target="/ppt/slides/slide6.xml" Id="R3bae6506a66b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c4040fb34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3b0664f964cce" /><Relationship Type="http://schemas.openxmlformats.org/officeDocument/2006/relationships/theme" Target="/ppt/slideMasters/theme/theme1.xml" Id="Ra60a6ce2f56d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f3b0664f96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b3ab9dff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ffb001f9e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69b323264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ad0ede5f4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80cf1d5e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d422c7ca4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