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77c98939e344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c7528a288c4504"/>
  </p:sldMasterIdLst>
  <p:sldIdLst>
    <p:sldId xmlns:r="http://schemas.openxmlformats.org/officeDocument/2006/relationships" id="256" r:id="R1c013e861db24a9c"/>
    <p:sldId xmlns:r="http://schemas.openxmlformats.org/officeDocument/2006/relationships" id="257" r:id="Ra2445fdb983b48cb"/>
    <p:sldId xmlns:r="http://schemas.openxmlformats.org/officeDocument/2006/relationships" id="258" r:id="Raef4bdc749fc4334"/>
    <p:sldId xmlns:r="http://schemas.openxmlformats.org/officeDocument/2006/relationships" id="259" r:id="R33bcd4735c8f43c9"/>
    <p:sldId xmlns:r="http://schemas.openxmlformats.org/officeDocument/2006/relationships" id="260" r:id="Rd60e16bc54e94120"/>
    <p:sldId xmlns:r="http://schemas.openxmlformats.org/officeDocument/2006/relationships" id="261" r:id="R1014d4ea4aec4716"/>
    <p:sldId xmlns:r="http://schemas.openxmlformats.org/officeDocument/2006/relationships" id="262" r:id="Rb8b9a6ae002840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c7528a288c4504" /><Relationship Type="http://schemas.openxmlformats.org/officeDocument/2006/relationships/slide" Target="/ppt/slides/slide1.xml" Id="R1c013e861db24a9c" /><Relationship Type="http://schemas.openxmlformats.org/officeDocument/2006/relationships/slide" Target="/ppt/slides/slide2.xml" Id="Ra2445fdb983b48cb" /><Relationship Type="http://schemas.openxmlformats.org/officeDocument/2006/relationships/slide" Target="/ppt/slides/slide3.xml" Id="Raef4bdc749fc4334" /><Relationship Type="http://schemas.openxmlformats.org/officeDocument/2006/relationships/slide" Target="/ppt/slides/slide4.xml" Id="R33bcd4735c8f43c9" /><Relationship Type="http://schemas.openxmlformats.org/officeDocument/2006/relationships/slide" Target="/ppt/slides/slide5.xml" Id="Rd60e16bc54e94120" /><Relationship Type="http://schemas.openxmlformats.org/officeDocument/2006/relationships/slide" Target="/ppt/slides/slide6.xml" Id="R1014d4ea4aec4716" /><Relationship Type="http://schemas.openxmlformats.org/officeDocument/2006/relationships/slide" Target="/ppt/slides/slide7.xml" Id="Rb8b9a6ae002840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b4cd0c391f4b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3ee93dcbd4764" /><Relationship Type="http://schemas.openxmlformats.org/officeDocument/2006/relationships/theme" Target="/ppt/slideMasters/theme/theme1.xml" Id="Ra82ac6df9f1d4b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23ee93dcbd47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44c3800d545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9851137c443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740c31faf46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beeb9d76645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6ebacd8f64c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f4bd0ed8c4d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b00e8fe1745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FJELLSTRAND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FJELLSTRAND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−1 052 650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−312 822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4 455 614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5 816 427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TYCHESEN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Buerstranda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3234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975 964 191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FJELLSTRAND AS</a:t>
            </a:r>
          </a:p>
        </p:txBody>
      </p:sp>
    </p:spTree>
  </p:cSld>
  <p:clrMapOvr>
    <a:masterClrMapping xmlns:a="http://schemas.openxmlformats.org/drawingml/2006/main"/>
  </p:clrMapOvr>
</p:sld>
</file>