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29579c52c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f81c1a7a04c94"/>
  </p:sldMasterIdLst>
  <p:sldIdLst>
    <p:sldId xmlns:r="http://schemas.openxmlformats.org/officeDocument/2006/relationships" id="256" r:id="R00b354118adb44bd"/>
    <p:sldId xmlns:r="http://schemas.openxmlformats.org/officeDocument/2006/relationships" id="257" r:id="Rb23721e9214541e3"/>
    <p:sldId xmlns:r="http://schemas.openxmlformats.org/officeDocument/2006/relationships" id="258" r:id="R964c6916d1e74837"/>
    <p:sldId xmlns:r="http://schemas.openxmlformats.org/officeDocument/2006/relationships" id="259" r:id="R2ac4fd12fc164d59"/>
    <p:sldId xmlns:r="http://schemas.openxmlformats.org/officeDocument/2006/relationships" id="260" r:id="R487175495f644517"/>
    <p:sldId xmlns:r="http://schemas.openxmlformats.org/officeDocument/2006/relationships" id="261" r:id="Rdc8792997e014f4e"/>
    <p:sldId xmlns:r="http://schemas.openxmlformats.org/officeDocument/2006/relationships" id="262" r:id="R89d5c704011f42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f81c1a7a04c94" /><Relationship Type="http://schemas.openxmlformats.org/officeDocument/2006/relationships/slide" Target="/ppt/slides/slide1.xml" Id="R00b354118adb44bd" /><Relationship Type="http://schemas.openxmlformats.org/officeDocument/2006/relationships/slide" Target="/ppt/slides/slide2.xml" Id="Rb23721e9214541e3" /><Relationship Type="http://schemas.openxmlformats.org/officeDocument/2006/relationships/slide" Target="/ppt/slides/slide3.xml" Id="R964c6916d1e74837" /><Relationship Type="http://schemas.openxmlformats.org/officeDocument/2006/relationships/slide" Target="/ppt/slides/slide4.xml" Id="R2ac4fd12fc164d59" /><Relationship Type="http://schemas.openxmlformats.org/officeDocument/2006/relationships/slide" Target="/ppt/slides/slide5.xml" Id="R487175495f644517" /><Relationship Type="http://schemas.openxmlformats.org/officeDocument/2006/relationships/slide" Target="/ppt/slides/slide6.xml" Id="Rdc8792997e014f4e" /><Relationship Type="http://schemas.openxmlformats.org/officeDocument/2006/relationships/slide" Target="/ppt/slides/slide7.xml" Id="R89d5c704011f42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9b541921f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fb415eede4cfc" /><Relationship Type="http://schemas.openxmlformats.org/officeDocument/2006/relationships/theme" Target="/ppt/slideMasters/theme/theme1.xml" Id="R0796774e3355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fb415eede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6ade86d5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2a233f9a8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e6d0db61c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f8777272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4e4b0c5b94e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028db50e547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33bb2826b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143 437 989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798 419 422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