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7448c01f25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9855b7d9fe4167"/>
  </p:sldMasterIdLst>
  <p:sldIdLst>
    <p:sldId xmlns:r="http://schemas.openxmlformats.org/officeDocument/2006/relationships" id="256" r:id="R0db0eb37a7254647"/>
    <p:sldId xmlns:r="http://schemas.openxmlformats.org/officeDocument/2006/relationships" id="257" r:id="Rebe41a7e36c14a4b"/>
    <p:sldId xmlns:r="http://schemas.openxmlformats.org/officeDocument/2006/relationships" id="258" r:id="R5917b18935074440"/>
    <p:sldId xmlns:r="http://schemas.openxmlformats.org/officeDocument/2006/relationships" id="259" r:id="Re74412c994734350"/>
    <p:sldId xmlns:r="http://schemas.openxmlformats.org/officeDocument/2006/relationships" id="260" r:id="R483b79d727bb4825"/>
    <p:sldId xmlns:r="http://schemas.openxmlformats.org/officeDocument/2006/relationships" id="261" r:id="Re5c66aa5aa2c4cb6"/>
    <p:sldId xmlns:r="http://schemas.openxmlformats.org/officeDocument/2006/relationships" id="262" r:id="R77252a1272794d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855b7d9fe4167" /><Relationship Type="http://schemas.openxmlformats.org/officeDocument/2006/relationships/slide" Target="/ppt/slides/slide1.xml" Id="R0db0eb37a7254647" /><Relationship Type="http://schemas.openxmlformats.org/officeDocument/2006/relationships/slide" Target="/ppt/slides/slide2.xml" Id="Rebe41a7e36c14a4b" /><Relationship Type="http://schemas.openxmlformats.org/officeDocument/2006/relationships/slide" Target="/ppt/slides/slide3.xml" Id="R5917b18935074440" /><Relationship Type="http://schemas.openxmlformats.org/officeDocument/2006/relationships/slide" Target="/ppt/slides/slide4.xml" Id="Re74412c994734350" /><Relationship Type="http://schemas.openxmlformats.org/officeDocument/2006/relationships/slide" Target="/ppt/slides/slide5.xml" Id="R483b79d727bb4825" /><Relationship Type="http://schemas.openxmlformats.org/officeDocument/2006/relationships/slide" Target="/ppt/slides/slide6.xml" Id="Re5c66aa5aa2c4cb6" /><Relationship Type="http://schemas.openxmlformats.org/officeDocument/2006/relationships/slide" Target="/ppt/slides/slide7.xml" Id="R77252a1272794d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4e64a82204e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e48a44e6d4fc0" /><Relationship Type="http://schemas.openxmlformats.org/officeDocument/2006/relationships/theme" Target="/ppt/slideMasters/theme/theme1.xml" Id="R6d9dd59592f548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5e48a44e6d4f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893f1b13a47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041dad1004b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78e57784c40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5f0f2e2ce4e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3b4d2c8344f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c1ef3695d48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cd719a5a049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HOOD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HOOD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42 627 193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521 248 919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FJELLSTRAND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975 958 558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