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ceafda27f64c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e8da63902d4431"/>
  </p:sldMasterIdLst>
  <p:sldIdLst>
    <p:sldId xmlns:r="http://schemas.openxmlformats.org/officeDocument/2006/relationships" id="256" r:id="R5c5c9915958c4726"/>
    <p:sldId xmlns:r="http://schemas.openxmlformats.org/officeDocument/2006/relationships" id="257" r:id="Rff29c1933dc14225"/>
    <p:sldId xmlns:r="http://schemas.openxmlformats.org/officeDocument/2006/relationships" id="258" r:id="Rf9e1beef02a64338"/>
    <p:sldId xmlns:r="http://schemas.openxmlformats.org/officeDocument/2006/relationships" id="259" r:id="Rcd9673b349d44086"/>
    <p:sldId xmlns:r="http://schemas.openxmlformats.org/officeDocument/2006/relationships" id="260" r:id="Recc5334788ab4999"/>
    <p:sldId xmlns:r="http://schemas.openxmlformats.org/officeDocument/2006/relationships" id="261" r:id="R2a330d2e8e474e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e8da63902d4431" /><Relationship Type="http://schemas.openxmlformats.org/officeDocument/2006/relationships/slide" Target="/ppt/slides/slide1.xml" Id="R5c5c9915958c4726" /><Relationship Type="http://schemas.openxmlformats.org/officeDocument/2006/relationships/slide" Target="/ppt/slides/slide2.xml" Id="Rff29c1933dc14225" /><Relationship Type="http://schemas.openxmlformats.org/officeDocument/2006/relationships/slide" Target="/ppt/slides/slide3.xml" Id="Rf9e1beef02a64338" /><Relationship Type="http://schemas.openxmlformats.org/officeDocument/2006/relationships/slide" Target="/ppt/slides/slide4.xml" Id="Rcd9673b349d44086" /><Relationship Type="http://schemas.openxmlformats.org/officeDocument/2006/relationships/slide" Target="/ppt/slides/slide5.xml" Id="Recc5334788ab4999" /><Relationship Type="http://schemas.openxmlformats.org/officeDocument/2006/relationships/slide" Target="/ppt/slides/slide6.xml" Id="R2a330d2e8e474e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aea7b54b8b42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85e085c154566" /><Relationship Type="http://schemas.openxmlformats.org/officeDocument/2006/relationships/theme" Target="/ppt/slideMasters/theme/theme1.xml" Id="R5d27ae047af74b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285e085c1545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7587b96de42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f5987f8e343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7f544797447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7577b80c448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a7b35c9e945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90e4df5ed40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PANDION COMMUNICATION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Borgund Økonomi AS, Lilleakerveien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975 955 486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