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a9b0b570d40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fba2b71bfc4ab9"/>
  </p:sldMasterIdLst>
  <p:sldIdLst>
    <p:sldId xmlns:r="http://schemas.openxmlformats.org/officeDocument/2006/relationships" id="256" r:id="Ref779a0ba30b46ef"/>
    <p:sldId xmlns:r="http://schemas.openxmlformats.org/officeDocument/2006/relationships" id="257" r:id="Rddb0e9be496642f5"/>
    <p:sldId xmlns:r="http://schemas.openxmlformats.org/officeDocument/2006/relationships" id="258" r:id="R8abe854cb8ab4c82"/>
    <p:sldId xmlns:r="http://schemas.openxmlformats.org/officeDocument/2006/relationships" id="259" r:id="R56c2db61d7a54f08"/>
    <p:sldId xmlns:r="http://schemas.openxmlformats.org/officeDocument/2006/relationships" id="260" r:id="Ra2637487e8924f7a"/>
    <p:sldId xmlns:r="http://schemas.openxmlformats.org/officeDocument/2006/relationships" id="261" r:id="R022ec05fcd2d4b05"/>
    <p:sldId xmlns:r="http://schemas.openxmlformats.org/officeDocument/2006/relationships" id="262" r:id="Ra9dfe7a3f999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ba2b71bfc4ab9" /><Relationship Type="http://schemas.openxmlformats.org/officeDocument/2006/relationships/slide" Target="/ppt/slides/slide1.xml" Id="Ref779a0ba30b46ef" /><Relationship Type="http://schemas.openxmlformats.org/officeDocument/2006/relationships/slide" Target="/ppt/slides/slide2.xml" Id="Rddb0e9be496642f5" /><Relationship Type="http://schemas.openxmlformats.org/officeDocument/2006/relationships/slide" Target="/ppt/slides/slide3.xml" Id="R8abe854cb8ab4c82" /><Relationship Type="http://schemas.openxmlformats.org/officeDocument/2006/relationships/slide" Target="/ppt/slides/slide4.xml" Id="R56c2db61d7a54f08" /><Relationship Type="http://schemas.openxmlformats.org/officeDocument/2006/relationships/slide" Target="/ppt/slides/slide5.xml" Id="Ra2637487e8924f7a" /><Relationship Type="http://schemas.openxmlformats.org/officeDocument/2006/relationships/slide" Target="/ppt/slides/slide6.xml" Id="R022ec05fcd2d4b05" /><Relationship Type="http://schemas.openxmlformats.org/officeDocument/2006/relationships/slide" Target="/ppt/slides/slide7.xml" Id="Ra9dfe7a3f999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bf82527c9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5871d6d664387" /><Relationship Type="http://schemas.openxmlformats.org/officeDocument/2006/relationships/theme" Target="/ppt/slideMasters/theme/theme1.xml" Id="R7874aa5abe42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5871d6d66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4bbfb81e4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e00b8bc69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724b8e4b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b5169eb0d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a8cd191c1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6630de99d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3062d7c4a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