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f7e57360be4b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b4a6af889f4d9f"/>
  </p:sldMasterIdLst>
  <p:sldIdLst>
    <p:sldId xmlns:r="http://schemas.openxmlformats.org/officeDocument/2006/relationships" id="256" r:id="Ra6827bc8bdbf4014"/>
    <p:sldId xmlns:r="http://schemas.openxmlformats.org/officeDocument/2006/relationships" id="257" r:id="Rc22f4fcb86344169"/>
    <p:sldId xmlns:r="http://schemas.openxmlformats.org/officeDocument/2006/relationships" id="258" r:id="Rd3705f594c8b4220"/>
    <p:sldId xmlns:r="http://schemas.openxmlformats.org/officeDocument/2006/relationships" id="259" r:id="Rf73e497c4dc34862"/>
    <p:sldId xmlns:r="http://schemas.openxmlformats.org/officeDocument/2006/relationships" id="260" r:id="Rd9d3b181b3d043e8"/>
    <p:sldId xmlns:r="http://schemas.openxmlformats.org/officeDocument/2006/relationships" id="261" r:id="R98fae73637dd4c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b4a6af889f4d9f" /><Relationship Type="http://schemas.openxmlformats.org/officeDocument/2006/relationships/slide" Target="/ppt/slides/slide1.xml" Id="Ra6827bc8bdbf4014" /><Relationship Type="http://schemas.openxmlformats.org/officeDocument/2006/relationships/slide" Target="/ppt/slides/slide2.xml" Id="Rc22f4fcb86344169" /><Relationship Type="http://schemas.openxmlformats.org/officeDocument/2006/relationships/slide" Target="/ppt/slides/slide3.xml" Id="Rd3705f594c8b4220" /><Relationship Type="http://schemas.openxmlformats.org/officeDocument/2006/relationships/slide" Target="/ppt/slides/slide4.xml" Id="Rf73e497c4dc34862" /><Relationship Type="http://schemas.openxmlformats.org/officeDocument/2006/relationships/slide" Target="/ppt/slides/slide5.xml" Id="Rd9d3b181b3d043e8" /><Relationship Type="http://schemas.openxmlformats.org/officeDocument/2006/relationships/slide" Target="/ppt/slides/slide6.xml" Id="R98fae73637dd4c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d8913f1e6943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a3eea40c04c8e" /><Relationship Type="http://schemas.openxmlformats.org/officeDocument/2006/relationships/theme" Target="/ppt/slideMasters/theme/theme1.xml" Id="Rbf2664cabda648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6a3eea40c04c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7cc929b4b4f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6c5c068f649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30b6978594f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8fb9678544a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02f226403846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1cc62527ca4f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NORWEGIAN SERVICE TEAM INDUSTRIES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Bøvågen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4262 Avaldsnes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70 02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975 907 708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