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ab3eda847d044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18d07e196e64ef9"/>
  </p:sldMasterIdLst>
  <p:sldIdLst>
    <p:sldId xmlns:r="http://schemas.openxmlformats.org/officeDocument/2006/relationships" id="256" r:id="Rb697262afb6641c7"/>
    <p:sldId xmlns:r="http://schemas.openxmlformats.org/officeDocument/2006/relationships" id="257" r:id="R3c6abda1aa68484f"/>
    <p:sldId xmlns:r="http://schemas.openxmlformats.org/officeDocument/2006/relationships" id="258" r:id="Rf57f8080639b444e"/>
    <p:sldId xmlns:r="http://schemas.openxmlformats.org/officeDocument/2006/relationships" id="259" r:id="R6f77a155a5dd439a"/>
    <p:sldId xmlns:r="http://schemas.openxmlformats.org/officeDocument/2006/relationships" id="260" r:id="R03611fe4e04d45db"/>
    <p:sldId xmlns:r="http://schemas.openxmlformats.org/officeDocument/2006/relationships" id="261" r:id="R403f97faf23c41bb"/>
    <p:sldId xmlns:r="http://schemas.openxmlformats.org/officeDocument/2006/relationships" id="262" r:id="Raced841dbd2b4b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18d07e196e64ef9" /><Relationship Type="http://schemas.openxmlformats.org/officeDocument/2006/relationships/slide" Target="/ppt/slides/slide1.xml" Id="Rb697262afb6641c7" /><Relationship Type="http://schemas.openxmlformats.org/officeDocument/2006/relationships/slide" Target="/ppt/slides/slide2.xml" Id="R3c6abda1aa68484f" /><Relationship Type="http://schemas.openxmlformats.org/officeDocument/2006/relationships/slide" Target="/ppt/slides/slide3.xml" Id="Rf57f8080639b444e" /><Relationship Type="http://schemas.openxmlformats.org/officeDocument/2006/relationships/slide" Target="/ppt/slides/slide4.xml" Id="R6f77a155a5dd439a" /><Relationship Type="http://schemas.openxmlformats.org/officeDocument/2006/relationships/slide" Target="/ppt/slides/slide5.xml" Id="R03611fe4e04d45db" /><Relationship Type="http://schemas.openxmlformats.org/officeDocument/2006/relationships/slide" Target="/ppt/slides/slide6.xml" Id="R403f97faf23c41bb" /><Relationship Type="http://schemas.openxmlformats.org/officeDocument/2006/relationships/slide" Target="/ppt/slides/slide7.xml" Id="Raced841dbd2b4b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5eb209a56a484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da4ec13dc544ec" /><Relationship Type="http://schemas.openxmlformats.org/officeDocument/2006/relationships/theme" Target="/ppt/slideMasters/theme/theme1.xml" Id="Rd1dbb52e7c294b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da4ec13dc544e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077e071d3a4aa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c4ba7f20df400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e6bbdf704443c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30550d7beb4e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c31a430ed74d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f252270067483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8f0ac55d17444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FAUSKE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FAUSKE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FAUSKE REVISJON AS ble etablert [år] og holder til i Fauske.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FAUSKE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FAUSKE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FAUSKE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10 509 305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4 096 998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3 239 796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102 890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5 627 564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FAUSKE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TOBIASSEN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FAUSKE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Storgaten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8200 Fauske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60 00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www.fauske-revisjon.no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975 898 946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FAUSKE REVISJON AS</a:t>
            </a:r>
          </a:p>
        </p:txBody>
      </p:sp>
    </p:spTree>
  </p:cSld>
  <p:clrMapOvr>
    <a:masterClrMapping xmlns:a="http://schemas.openxmlformats.org/drawingml/2006/main"/>
  </p:clrMapOvr>
</p:sld>
</file>