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690a0d9ab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4e66489484de0"/>
  </p:sldMasterIdLst>
  <p:sldIdLst>
    <p:sldId xmlns:r="http://schemas.openxmlformats.org/officeDocument/2006/relationships" id="256" r:id="R63a8d8a0361f4414"/>
    <p:sldId xmlns:r="http://schemas.openxmlformats.org/officeDocument/2006/relationships" id="257" r:id="R04e94999a7ac48cf"/>
    <p:sldId xmlns:r="http://schemas.openxmlformats.org/officeDocument/2006/relationships" id="258" r:id="Red3dab45f3814a42"/>
    <p:sldId xmlns:r="http://schemas.openxmlformats.org/officeDocument/2006/relationships" id="259" r:id="R164b5f9f94c14702"/>
    <p:sldId xmlns:r="http://schemas.openxmlformats.org/officeDocument/2006/relationships" id="260" r:id="R012d2e5cf1a94205"/>
    <p:sldId xmlns:r="http://schemas.openxmlformats.org/officeDocument/2006/relationships" id="261" r:id="R9e5e833a117e4232"/>
    <p:sldId xmlns:r="http://schemas.openxmlformats.org/officeDocument/2006/relationships" id="262" r:id="R5b6515bec423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4e66489484de0" /><Relationship Type="http://schemas.openxmlformats.org/officeDocument/2006/relationships/slide" Target="/ppt/slides/slide1.xml" Id="R63a8d8a0361f4414" /><Relationship Type="http://schemas.openxmlformats.org/officeDocument/2006/relationships/slide" Target="/ppt/slides/slide2.xml" Id="R04e94999a7ac48cf" /><Relationship Type="http://schemas.openxmlformats.org/officeDocument/2006/relationships/slide" Target="/ppt/slides/slide3.xml" Id="Red3dab45f3814a42" /><Relationship Type="http://schemas.openxmlformats.org/officeDocument/2006/relationships/slide" Target="/ppt/slides/slide4.xml" Id="R164b5f9f94c14702" /><Relationship Type="http://schemas.openxmlformats.org/officeDocument/2006/relationships/slide" Target="/ppt/slides/slide5.xml" Id="R012d2e5cf1a94205" /><Relationship Type="http://schemas.openxmlformats.org/officeDocument/2006/relationships/slide" Target="/ppt/slides/slide6.xml" Id="R9e5e833a117e4232" /><Relationship Type="http://schemas.openxmlformats.org/officeDocument/2006/relationships/slide" Target="/ppt/slides/slide7.xml" Id="R5b6515bec423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170c64f8e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5305c9794de6" /><Relationship Type="http://schemas.openxmlformats.org/officeDocument/2006/relationships/theme" Target="/ppt/slideMasters/theme/theme1.xml" Id="Rdbc32c7ae584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f5305c979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d291ff3b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8d421fc5c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590cbf32e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127a78cb6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36fd37ab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b19e0acf7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aa7910bf2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