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ae54ff011a49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d44cebc2aa4d55"/>
  </p:sldMasterIdLst>
  <p:sldIdLst>
    <p:sldId xmlns:r="http://schemas.openxmlformats.org/officeDocument/2006/relationships" id="256" r:id="R41a0d3156a2e4469"/>
    <p:sldId xmlns:r="http://schemas.openxmlformats.org/officeDocument/2006/relationships" id="257" r:id="R51a9a344ee4243f4"/>
    <p:sldId xmlns:r="http://schemas.openxmlformats.org/officeDocument/2006/relationships" id="258" r:id="R954c0e9c6b05462b"/>
    <p:sldId xmlns:r="http://schemas.openxmlformats.org/officeDocument/2006/relationships" id="259" r:id="R9ffe0e8598bd4c41"/>
    <p:sldId xmlns:r="http://schemas.openxmlformats.org/officeDocument/2006/relationships" id="260" r:id="R63fd0c836fb14a34"/>
    <p:sldId xmlns:r="http://schemas.openxmlformats.org/officeDocument/2006/relationships" id="261" r:id="Rd73c8e8ef30c4b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d44cebc2aa4d55" /><Relationship Type="http://schemas.openxmlformats.org/officeDocument/2006/relationships/slide" Target="/ppt/slides/slide1.xml" Id="R41a0d3156a2e4469" /><Relationship Type="http://schemas.openxmlformats.org/officeDocument/2006/relationships/slide" Target="/ppt/slides/slide2.xml" Id="R51a9a344ee4243f4" /><Relationship Type="http://schemas.openxmlformats.org/officeDocument/2006/relationships/slide" Target="/ppt/slides/slide3.xml" Id="R954c0e9c6b05462b" /><Relationship Type="http://schemas.openxmlformats.org/officeDocument/2006/relationships/slide" Target="/ppt/slides/slide4.xml" Id="R9ffe0e8598bd4c41" /><Relationship Type="http://schemas.openxmlformats.org/officeDocument/2006/relationships/slide" Target="/ppt/slides/slide5.xml" Id="R63fd0c836fb14a34" /><Relationship Type="http://schemas.openxmlformats.org/officeDocument/2006/relationships/slide" Target="/ppt/slides/slide6.xml" Id="Rd73c8e8ef30c4b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3ce1ddc37d46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61c858bec4195" /><Relationship Type="http://schemas.openxmlformats.org/officeDocument/2006/relationships/theme" Target="/ppt/slideMasters/theme/theme1.xml" Id="R30d4b379de1d40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c61c858bec41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9c2bb8f384f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d178f4ce947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93e037dce4d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23944e08b4a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2e935443b43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e5ca4e6d041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PROGRESS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 Aakranns vei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41 47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975 885 747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 CONSULT AS</a:t>
            </a:r>
          </a:p>
        </p:txBody>
      </p:sp>
    </p:spTree>
  </p:cSld>
  <p:clrMapOvr>
    <a:masterClrMapping xmlns:a="http://schemas.openxmlformats.org/drawingml/2006/main"/>
  </p:clrMapOvr>
</p:sld>
</file>