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b7c897f2b643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1e8af915c64239"/>
  </p:sldMasterIdLst>
  <p:sldIdLst>
    <p:sldId xmlns:r="http://schemas.openxmlformats.org/officeDocument/2006/relationships" id="256" r:id="Rb4e41c62ab534228"/>
    <p:sldId xmlns:r="http://schemas.openxmlformats.org/officeDocument/2006/relationships" id="257" r:id="Rb2ceb7c4b9694c32"/>
    <p:sldId xmlns:r="http://schemas.openxmlformats.org/officeDocument/2006/relationships" id="258" r:id="R6a500b065cbc44f2"/>
    <p:sldId xmlns:r="http://schemas.openxmlformats.org/officeDocument/2006/relationships" id="259" r:id="R910b226e86894887"/>
    <p:sldId xmlns:r="http://schemas.openxmlformats.org/officeDocument/2006/relationships" id="260" r:id="R112010501945423c"/>
    <p:sldId xmlns:r="http://schemas.openxmlformats.org/officeDocument/2006/relationships" id="261" r:id="Rff5f68e0418a4c93"/>
    <p:sldId xmlns:r="http://schemas.openxmlformats.org/officeDocument/2006/relationships" id="262" r:id="R083915d9cb69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e8af915c64239" /><Relationship Type="http://schemas.openxmlformats.org/officeDocument/2006/relationships/slide" Target="/ppt/slides/slide1.xml" Id="Rb4e41c62ab534228" /><Relationship Type="http://schemas.openxmlformats.org/officeDocument/2006/relationships/slide" Target="/ppt/slides/slide2.xml" Id="Rb2ceb7c4b9694c32" /><Relationship Type="http://schemas.openxmlformats.org/officeDocument/2006/relationships/slide" Target="/ppt/slides/slide3.xml" Id="R6a500b065cbc44f2" /><Relationship Type="http://schemas.openxmlformats.org/officeDocument/2006/relationships/slide" Target="/ppt/slides/slide4.xml" Id="R910b226e86894887" /><Relationship Type="http://schemas.openxmlformats.org/officeDocument/2006/relationships/slide" Target="/ppt/slides/slide5.xml" Id="R112010501945423c" /><Relationship Type="http://schemas.openxmlformats.org/officeDocument/2006/relationships/slide" Target="/ppt/slides/slide6.xml" Id="Rff5f68e0418a4c93" /><Relationship Type="http://schemas.openxmlformats.org/officeDocument/2006/relationships/slide" Target="/ppt/slides/slide7.xml" Id="R083915d9cb69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9ea558ab845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28ff001f24875" /><Relationship Type="http://schemas.openxmlformats.org/officeDocument/2006/relationships/theme" Target="/ppt/slideMasters/theme/theme1.xml" Id="Rcaf638c179f2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128ff001f2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b8411d87c4c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4459319ba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19bf5330f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4d47f109b48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ec9d19636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c8dcdb44d4f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b864205ac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ÅFJORD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ÅFJORD REGNSKAP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39 005 235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2 365 669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3 360 024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16 615 868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26 440 700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Årnes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53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afjord@norgesregnskap.no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975 855 635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ÅFJORD REGNSKAP AS</a:t>
            </a:r>
          </a:p>
        </p:txBody>
      </p:sp>
    </p:spTree>
  </p:cSld>
  <p:clrMapOvr>
    <a:masterClrMapping xmlns:a="http://schemas.openxmlformats.org/drawingml/2006/main"/>
  </p:clrMapOvr>
</p:sld>
</file>