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4133f0d9745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4525793354bfc"/>
  </p:sldMasterIdLst>
  <p:sldIdLst>
    <p:sldId xmlns:r="http://schemas.openxmlformats.org/officeDocument/2006/relationships" id="256" r:id="Rf5e3931153f04874"/>
    <p:sldId xmlns:r="http://schemas.openxmlformats.org/officeDocument/2006/relationships" id="257" r:id="R1169b87df07243e1"/>
    <p:sldId xmlns:r="http://schemas.openxmlformats.org/officeDocument/2006/relationships" id="258" r:id="Ra8408c14437841ca"/>
    <p:sldId xmlns:r="http://schemas.openxmlformats.org/officeDocument/2006/relationships" id="259" r:id="R44aa86dd188c4d60"/>
    <p:sldId xmlns:r="http://schemas.openxmlformats.org/officeDocument/2006/relationships" id="260" r:id="R9758c3198fea4c31"/>
    <p:sldId xmlns:r="http://schemas.openxmlformats.org/officeDocument/2006/relationships" id="261" r:id="Re5e6c1a4057847a1"/>
    <p:sldId xmlns:r="http://schemas.openxmlformats.org/officeDocument/2006/relationships" id="262" r:id="R889b18fa24cc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4525793354bfc" /><Relationship Type="http://schemas.openxmlformats.org/officeDocument/2006/relationships/slide" Target="/ppt/slides/slide1.xml" Id="Rf5e3931153f04874" /><Relationship Type="http://schemas.openxmlformats.org/officeDocument/2006/relationships/slide" Target="/ppt/slides/slide2.xml" Id="R1169b87df07243e1" /><Relationship Type="http://schemas.openxmlformats.org/officeDocument/2006/relationships/slide" Target="/ppt/slides/slide3.xml" Id="Ra8408c14437841ca" /><Relationship Type="http://schemas.openxmlformats.org/officeDocument/2006/relationships/slide" Target="/ppt/slides/slide4.xml" Id="R44aa86dd188c4d60" /><Relationship Type="http://schemas.openxmlformats.org/officeDocument/2006/relationships/slide" Target="/ppt/slides/slide5.xml" Id="R9758c3198fea4c31" /><Relationship Type="http://schemas.openxmlformats.org/officeDocument/2006/relationships/slide" Target="/ppt/slides/slide6.xml" Id="Re5e6c1a4057847a1" /><Relationship Type="http://schemas.openxmlformats.org/officeDocument/2006/relationships/slide" Target="/ppt/slides/slide7.xml" Id="R889b18fa24cc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61d0341da40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3a9ac0d4c47c4" /><Relationship Type="http://schemas.openxmlformats.org/officeDocument/2006/relationships/theme" Target="/ppt/slideMasters/theme/theme1.xml" Id="R2dc897a143fb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3a9ac0d4c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6cff96bd1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6c372087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be6c3d26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615fea1f0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7e32e003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3fa44d9c6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b49c998b54e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