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df037d50b144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80274ec9ca465c"/>
  </p:sldMasterIdLst>
  <p:sldIdLst>
    <p:sldId xmlns:r="http://schemas.openxmlformats.org/officeDocument/2006/relationships" id="256" r:id="Rd8f23e8d6f6b4bdc"/>
    <p:sldId xmlns:r="http://schemas.openxmlformats.org/officeDocument/2006/relationships" id="257" r:id="Rc0db453b0dac4769"/>
    <p:sldId xmlns:r="http://schemas.openxmlformats.org/officeDocument/2006/relationships" id="258" r:id="R184377703b3f4d55"/>
    <p:sldId xmlns:r="http://schemas.openxmlformats.org/officeDocument/2006/relationships" id="259" r:id="R6f3072b5d1a54477"/>
    <p:sldId xmlns:r="http://schemas.openxmlformats.org/officeDocument/2006/relationships" id="260" r:id="R3f23684bf15f46ec"/>
    <p:sldId xmlns:r="http://schemas.openxmlformats.org/officeDocument/2006/relationships" id="261" r:id="R2f2ece30132840e3"/>
    <p:sldId xmlns:r="http://schemas.openxmlformats.org/officeDocument/2006/relationships" id="262" r:id="R96318ba898c34f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80274ec9ca465c" /><Relationship Type="http://schemas.openxmlformats.org/officeDocument/2006/relationships/slide" Target="/ppt/slides/slide1.xml" Id="Rd8f23e8d6f6b4bdc" /><Relationship Type="http://schemas.openxmlformats.org/officeDocument/2006/relationships/slide" Target="/ppt/slides/slide2.xml" Id="Rc0db453b0dac4769" /><Relationship Type="http://schemas.openxmlformats.org/officeDocument/2006/relationships/slide" Target="/ppt/slides/slide3.xml" Id="R184377703b3f4d55" /><Relationship Type="http://schemas.openxmlformats.org/officeDocument/2006/relationships/slide" Target="/ppt/slides/slide4.xml" Id="R6f3072b5d1a54477" /><Relationship Type="http://schemas.openxmlformats.org/officeDocument/2006/relationships/slide" Target="/ppt/slides/slide5.xml" Id="R3f23684bf15f46ec" /><Relationship Type="http://schemas.openxmlformats.org/officeDocument/2006/relationships/slide" Target="/ppt/slides/slide6.xml" Id="R2f2ece30132840e3" /><Relationship Type="http://schemas.openxmlformats.org/officeDocument/2006/relationships/slide" Target="/ppt/slides/slide7.xml" Id="R96318ba898c34f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f42a5ec124c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0b2466e8742a4" /><Relationship Type="http://schemas.openxmlformats.org/officeDocument/2006/relationships/theme" Target="/ppt/slideMasters/theme/theme1.xml" Id="R8b3d0a560f6742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30b2466e8742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4acb09404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82577747942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82b6578de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6eeb2a64d47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870399ebe4e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01f95331640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e2d9e33a64c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12 386 390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STEINAR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975 800 679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