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bedfc83e1d41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cb1105806b4975"/>
  </p:sldMasterIdLst>
  <p:sldIdLst>
    <p:sldId xmlns:r="http://schemas.openxmlformats.org/officeDocument/2006/relationships" id="256" r:id="R6585da5426414f3e"/>
    <p:sldId xmlns:r="http://schemas.openxmlformats.org/officeDocument/2006/relationships" id="257" r:id="R5d1feedd94ec4d69"/>
    <p:sldId xmlns:r="http://schemas.openxmlformats.org/officeDocument/2006/relationships" id="258" r:id="R88ab794acf4f4182"/>
    <p:sldId xmlns:r="http://schemas.openxmlformats.org/officeDocument/2006/relationships" id="259" r:id="Rc773d7ff95d24b94"/>
    <p:sldId xmlns:r="http://schemas.openxmlformats.org/officeDocument/2006/relationships" id="260" r:id="Rede975030e6a4e81"/>
    <p:sldId xmlns:r="http://schemas.openxmlformats.org/officeDocument/2006/relationships" id="261" r:id="R6abcd47d1cb44ea7"/>
    <p:sldId xmlns:r="http://schemas.openxmlformats.org/officeDocument/2006/relationships" id="262" r:id="R3a5484df984440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b1105806b4975" /><Relationship Type="http://schemas.openxmlformats.org/officeDocument/2006/relationships/slide" Target="/ppt/slides/slide1.xml" Id="R6585da5426414f3e" /><Relationship Type="http://schemas.openxmlformats.org/officeDocument/2006/relationships/slide" Target="/ppt/slides/slide2.xml" Id="R5d1feedd94ec4d69" /><Relationship Type="http://schemas.openxmlformats.org/officeDocument/2006/relationships/slide" Target="/ppt/slides/slide3.xml" Id="R88ab794acf4f4182" /><Relationship Type="http://schemas.openxmlformats.org/officeDocument/2006/relationships/slide" Target="/ppt/slides/slide4.xml" Id="Rc773d7ff95d24b94" /><Relationship Type="http://schemas.openxmlformats.org/officeDocument/2006/relationships/slide" Target="/ppt/slides/slide5.xml" Id="Rede975030e6a4e81" /><Relationship Type="http://schemas.openxmlformats.org/officeDocument/2006/relationships/slide" Target="/ppt/slides/slide6.xml" Id="R6abcd47d1cb44ea7" /><Relationship Type="http://schemas.openxmlformats.org/officeDocument/2006/relationships/slide" Target="/ppt/slides/slide7.xml" Id="R3a5484df984440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7d075eb2345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9bea7d049430b" /><Relationship Type="http://schemas.openxmlformats.org/officeDocument/2006/relationships/theme" Target="/ppt/slideMasters/theme/theme1.xml" Id="R3e9344104b0143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19bea7d04943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59e350b4f4c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372f3c4624a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a3baf8d1444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f294135034f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d308436c942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bc475a62246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76ca9d59240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OSLOKANALEN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OSLOKANALEN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41 106 791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41 044 815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39 577 594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223 472 817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260 468 316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CHRISTIAN MUST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CHRISTIAN MUST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Fondsfinans, 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975 782 174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