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8464cc8a544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5a47af5baf4cdc"/>
  </p:sldMasterIdLst>
  <p:sldIdLst>
    <p:sldId xmlns:r="http://schemas.openxmlformats.org/officeDocument/2006/relationships" id="256" r:id="Raf3a9c5f9d914784"/>
    <p:sldId xmlns:r="http://schemas.openxmlformats.org/officeDocument/2006/relationships" id="257" r:id="Rb35d4bdb8c884f6e"/>
    <p:sldId xmlns:r="http://schemas.openxmlformats.org/officeDocument/2006/relationships" id="258" r:id="R6047eed589e6425f"/>
    <p:sldId xmlns:r="http://schemas.openxmlformats.org/officeDocument/2006/relationships" id="259" r:id="R515a55138450411c"/>
    <p:sldId xmlns:r="http://schemas.openxmlformats.org/officeDocument/2006/relationships" id="260" r:id="Rd858599016ed4a80"/>
    <p:sldId xmlns:r="http://schemas.openxmlformats.org/officeDocument/2006/relationships" id="261" r:id="R3319cf97f8e54c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5a47af5baf4cdc" /><Relationship Type="http://schemas.openxmlformats.org/officeDocument/2006/relationships/slide" Target="/ppt/slides/slide1.xml" Id="Raf3a9c5f9d914784" /><Relationship Type="http://schemas.openxmlformats.org/officeDocument/2006/relationships/slide" Target="/ppt/slides/slide2.xml" Id="Rb35d4bdb8c884f6e" /><Relationship Type="http://schemas.openxmlformats.org/officeDocument/2006/relationships/slide" Target="/ppt/slides/slide3.xml" Id="R6047eed589e6425f" /><Relationship Type="http://schemas.openxmlformats.org/officeDocument/2006/relationships/slide" Target="/ppt/slides/slide4.xml" Id="R515a55138450411c" /><Relationship Type="http://schemas.openxmlformats.org/officeDocument/2006/relationships/slide" Target="/ppt/slides/slide5.xml" Id="Rd858599016ed4a80" /><Relationship Type="http://schemas.openxmlformats.org/officeDocument/2006/relationships/slide" Target="/ppt/slides/slide6.xml" Id="R3319cf97f8e54c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85a02d6f2948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6366d52b14e23" /><Relationship Type="http://schemas.openxmlformats.org/officeDocument/2006/relationships/theme" Target="/ppt/slideMasters/theme/theme1.xml" Id="Rc63abba731a441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26366d52b14e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c2649a68340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683112ef5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75f358ca844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602d439c240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4b5ae5bcf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d84023bfc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