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8a51a224e4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17baf1a4f4fd7"/>
  </p:sldMasterIdLst>
  <p:sldIdLst>
    <p:sldId xmlns:r="http://schemas.openxmlformats.org/officeDocument/2006/relationships" id="256" r:id="R43c109c5987f4aae"/>
    <p:sldId xmlns:r="http://schemas.openxmlformats.org/officeDocument/2006/relationships" id="257" r:id="Rbad305b6d15d4675"/>
    <p:sldId xmlns:r="http://schemas.openxmlformats.org/officeDocument/2006/relationships" id="258" r:id="R5dd518a599504227"/>
    <p:sldId xmlns:r="http://schemas.openxmlformats.org/officeDocument/2006/relationships" id="259" r:id="Re65b9792865e432b"/>
    <p:sldId xmlns:r="http://schemas.openxmlformats.org/officeDocument/2006/relationships" id="260" r:id="Rf4c2182b8c0d4b41"/>
    <p:sldId xmlns:r="http://schemas.openxmlformats.org/officeDocument/2006/relationships" id="261" r:id="Rfd8b0d92b077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17baf1a4f4fd7" /><Relationship Type="http://schemas.openxmlformats.org/officeDocument/2006/relationships/slide" Target="/ppt/slides/slide1.xml" Id="R43c109c5987f4aae" /><Relationship Type="http://schemas.openxmlformats.org/officeDocument/2006/relationships/slide" Target="/ppt/slides/slide2.xml" Id="Rbad305b6d15d4675" /><Relationship Type="http://schemas.openxmlformats.org/officeDocument/2006/relationships/slide" Target="/ppt/slides/slide3.xml" Id="R5dd518a599504227" /><Relationship Type="http://schemas.openxmlformats.org/officeDocument/2006/relationships/slide" Target="/ppt/slides/slide4.xml" Id="Re65b9792865e432b" /><Relationship Type="http://schemas.openxmlformats.org/officeDocument/2006/relationships/slide" Target="/ppt/slides/slide5.xml" Id="Rf4c2182b8c0d4b41" /><Relationship Type="http://schemas.openxmlformats.org/officeDocument/2006/relationships/slide" Target="/ppt/slides/slide6.xml" Id="Rfd8b0d92b077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974c6d0fb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0316143e47e1" /><Relationship Type="http://schemas.openxmlformats.org/officeDocument/2006/relationships/theme" Target="/ppt/slideMasters/theme/theme1.xml" Id="R4440c7f31894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a0316143e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432dde25a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26419ca03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4e0c95e59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06a97e354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dc8ab3a0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21e37b8bb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