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c39e97309b49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00f2fe5047436f"/>
  </p:sldMasterIdLst>
  <p:sldIdLst>
    <p:sldId xmlns:r="http://schemas.openxmlformats.org/officeDocument/2006/relationships" id="256" r:id="R6493440fd23044cf"/>
    <p:sldId xmlns:r="http://schemas.openxmlformats.org/officeDocument/2006/relationships" id="257" r:id="R5f9b8a1b8402466d"/>
    <p:sldId xmlns:r="http://schemas.openxmlformats.org/officeDocument/2006/relationships" id="258" r:id="R9415e47ff9794c3d"/>
    <p:sldId xmlns:r="http://schemas.openxmlformats.org/officeDocument/2006/relationships" id="259" r:id="R63046e89aad2482d"/>
    <p:sldId xmlns:r="http://schemas.openxmlformats.org/officeDocument/2006/relationships" id="260" r:id="Rc1a9e15194974cff"/>
    <p:sldId xmlns:r="http://schemas.openxmlformats.org/officeDocument/2006/relationships" id="261" r:id="R449b3ab2d5b94b68"/>
    <p:sldId xmlns:r="http://schemas.openxmlformats.org/officeDocument/2006/relationships" id="262" r:id="R143bc83958e749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00f2fe5047436f" /><Relationship Type="http://schemas.openxmlformats.org/officeDocument/2006/relationships/slide" Target="/ppt/slides/slide1.xml" Id="R6493440fd23044cf" /><Relationship Type="http://schemas.openxmlformats.org/officeDocument/2006/relationships/slide" Target="/ppt/slides/slide2.xml" Id="R5f9b8a1b8402466d" /><Relationship Type="http://schemas.openxmlformats.org/officeDocument/2006/relationships/slide" Target="/ppt/slides/slide3.xml" Id="R9415e47ff9794c3d" /><Relationship Type="http://schemas.openxmlformats.org/officeDocument/2006/relationships/slide" Target="/ppt/slides/slide4.xml" Id="R63046e89aad2482d" /><Relationship Type="http://schemas.openxmlformats.org/officeDocument/2006/relationships/slide" Target="/ppt/slides/slide5.xml" Id="Rc1a9e15194974cff" /><Relationship Type="http://schemas.openxmlformats.org/officeDocument/2006/relationships/slide" Target="/ppt/slides/slide6.xml" Id="R449b3ab2d5b94b68" /><Relationship Type="http://schemas.openxmlformats.org/officeDocument/2006/relationships/slide" Target="/ppt/slides/slide7.xml" Id="R143bc83958e749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b8c359481345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3aebe36c4e4240" /><Relationship Type="http://schemas.openxmlformats.org/officeDocument/2006/relationships/theme" Target="/ppt/slideMasters/theme/theme1.xml" Id="R7b3c099443a84a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3aebe36c4e42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17e786fd964d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2e7a1e52c45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3b7ab2af040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95a993889649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40382fec0d4b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fe14093eb48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15b93a655444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 SØR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 SØR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7 769 666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655 975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490 853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660 168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2 911 738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KONSERN AS  –  79,7 %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 SØR AS  –  20,3 %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Gustav Vigelands vei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4514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26 44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post@regnskapsor.no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975 353 796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SØR AS</a:t>
            </a:r>
          </a:p>
        </p:txBody>
      </p:sp>
    </p:spTree>
  </p:cSld>
  <p:clrMapOvr>
    <a:masterClrMapping xmlns:a="http://schemas.openxmlformats.org/drawingml/2006/main"/>
  </p:clrMapOvr>
</p:sld>
</file>