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79a208cb1e49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6226a7680d45af"/>
  </p:sldMasterIdLst>
  <p:sldIdLst>
    <p:sldId xmlns:r="http://schemas.openxmlformats.org/officeDocument/2006/relationships" id="256" r:id="R520cd4b069954f10"/>
    <p:sldId xmlns:r="http://schemas.openxmlformats.org/officeDocument/2006/relationships" id="257" r:id="R1faa496ff4134fde"/>
    <p:sldId xmlns:r="http://schemas.openxmlformats.org/officeDocument/2006/relationships" id="258" r:id="R7719f349e1af44e1"/>
    <p:sldId xmlns:r="http://schemas.openxmlformats.org/officeDocument/2006/relationships" id="259" r:id="R76ad73b80e16426b"/>
    <p:sldId xmlns:r="http://schemas.openxmlformats.org/officeDocument/2006/relationships" id="260" r:id="Refbaed6386cc4eb2"/>
    <p:sldId xmlns:r="http://schemas.openxmlformats.org/officeDocument/2006/relationships" id="261" r:id="R55f0446197d44fd0"/>
    <p:sldId xmlns:r="http://schemas.openxmlformats.org/officeDocument/2006/relationships" id="262" r:id="R3674eae7d6d545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6226a7680d45af" /><Relationship Type="http://schemas.openxmlformats.org/officeDocument/2006/relationships/slide" Target="/ppt/slides/slide1.xml" Id="R520cd4b069954f10" /><Relationship Type="http://schemas.openxmlformats.org/officeDocument/2006/relationships/slide" Target="/ppt/slides/slide2.xml" Id="R1faa496ff4134fde" /><Relationship Type="http://schemas.openxmlformats.org/officeDocument/2006/relationships/slide" Target="/ppt/slides/slide3.xml" Id="R7719f349e1af44e1" /><Relationship Type="http://schemas.openxmlformats.org/officeDocument/2006/relationships/slide" Target="/ppt/slides/slide4.xml" Id="R76ad73b80e16426b" /><Relationship Type="http://schemas.openxmlformats.org/officeDocument/2006/relationships/slide" Target="/ppt/slides/slide5.xml" Id="Refbaed6386cc4eb2" /><Relationship Type="http://schemas.openxmlformats.org/officeDocument/2006/relationships/slide" Target="/ppt/slides/slide6.xml" Id="R55f0446197d44fd0" /><Relationship Type="http://schemas.openxmlformats.org/officeDocument/2006/relationships/slide" Target="/ppt/slides/slide7.xml" Id="R3674eae7d6d545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6b0a2eb41b4e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aadddd79a4838" /><Relationship Type="http://schemas.openxmlformats.org/officeDocument/2006/relationships/theme" Target="/ppt/slideMasters/theme/theme1.xml" Id="R533bbff879f541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2aadddd79a48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c3e3515724c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db6ed76e14a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cdc5c9ada47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99d381f6a44d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d7232d6ef41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8cf9bc7b64f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62ead07c248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PUMPØS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PUMPØS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−216 340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9 053 159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10 433 105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MELLBYE SCHULTZ  –  82,2 %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ERIK SCHULTZ  –  17,8 %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Trosterudveien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eschultz@online.no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975 333 418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PUMPØS AS</a:t>
            </a:r>
          </a:p>
        </p:txBody>
      </p:sp>
    </p:spTree>
  </p:cSld>
  <p:clrMapOvr>
    <a:masterClrMapping xmlns:a="http://schemas.openxmlformats.org/drawingml/2006/main"/>
  </p:clrMapOvr>
</p:sld>
</file>