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90ac44c1f245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525dfd6a56428c"/>
  </p:sldMasterIdLst>
  <p:sldIdLst>
    <p:sldId xmlns:r="http://schemas.openxmlformats.org/officeDocument/2006/relationships" id="256" r:id="R87e1dfa327794c6a"/>
    <p:sldId xmlns:r="http://schemas.openxmlformats.org/officeDocument/2006/relationships" id="257" r:id="Rce6b514218a44831"/>
    <p:sldId xmlns:r="http://schemas.openxmlformats.org/officeDocument/2006/relationships" id="258" r:id="R1bfa23b45faf4660"/>
    <p:sldId xmlns:r="http://schemas.openxmlformats.org/officeDocument/2006/relationships" id="259" r:id="R02104608e8554965"/>
    <p:sldId xmlns:r="http://schemas.openxmlformats.org/officeDocument/2006/relationships" id="260" r:id="Rd43c1d294d344ee3"/>
    <p:sldId xmlns:r="http://schemas.openxmlformats.org/officeDocument/2006/relationships" id="261" r:id="Ra7569606047d43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25dfd6a56428c" /><Relationship Type="http://schemas.openxmlformats.org/officeDocument/2006/relationships/slide" Target="/ppt/slides/slide1.xml" Id="R87e1dfa327794c6a" /><Relationship Type="http://schemas.openxmlformats.org/officeDocument/2006/relationships/slide" Target="/ppt/slides/slide2.xml" Id="Rce6b514218a44831" /><Relationship Type="http://schemas.openxmlformats.org/officeDocument/2006/relationships/slide" Target="/ppt/slides/slide3.xml" Id="R1bfa23b45faf4660" /><Relationship Type="http://schemas.openxmlformats.org/officeDocument/2006/relationships/slide" Target="/ppt/slides/slide4.xml" Id="R02104608e8554965" /><Relationship Type="http://schemas.openxmlformats.org/officeDocument/2006/relationships/slide" Target="/ppt/slides/slide5.xml" Id="Rd43c1d294d344ee3" /><Relationship Type="http://schemas.openxmlformats.org/officeDocument/2006/relationships/slide" Target="/ppt/slides/slide6.xml" Id="Ra7569606047d43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11441f60b4e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516ac2d3942d1" /><Relationship Type="http://schemas.openxmlformats.org/officeDocument/2006/relationships/theme" Target="/ppt/slideMasters/theme/theme1.xml" Id="R7eafad2f09d440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a516ac2d3942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1d7c546ec4e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d1c95821340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60884f7eb4a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ef1c876ea43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031588ead43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b4398608147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PUMPØS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eschultz@online.no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975 333 418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