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2db88da59f0491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25c6b2675c44215"/>
  </p:sldMasterIdLst>
  <p:sldIdLst>
    <p:sldId xmlns:r="http://schemas.openxmlformats.org/officeDocument/2006/relationships" id="256" r:id="Rd8543640805d4590"/>
    <p:sldId xmlns:r="http://schemas.openxmlformats.org/officeDocument/2006/relationships" id="257" r:id="R05fc740050614357"/>
    <p:sldId xmlns:r="http://schemas.openxmlformats.org/officeDocument/2006/relationships" id="258" r:id="R035efaf0899f41a8"/>
    <p:sldId xmlns:r="http://schemas.openxmlformats.org/officeDocument/2006/relationships" id="259" r:id="R89e35589aa164faa"/>
    <p:sldId xmlns:r="http://schemas.openxmlformats.org/officeDocument/2006/relationships" id="260" r:id="R3b7c6a01431441c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5c6b2675c44215" /><Relationship Type="http://schemas.openxmlformats.org/officeDocument/2006/relationships/slide" Target="/ppt/slides/slide1.xml" Id="Rd8543640805d4590" /><Relationship Type="http://schemas.openxmlformats.org/officeDocument/2006/relationships/slide" Target="/ppt/slides/slide2.xml" Id="R05fc740050614357" /><Relationship Type="http://schemas.openxmlformats.org/officeDocument/2006/relationships/slide" Target="/ppt/slides/slide3.xml" Id="R035efaf0899f41a8" /><Relationship Type="http://schemas.openxmlformats.org/officeDocument/2006/relationships/slide" Target="/ppt/slides/slide4.xml" Id="R89e35589aa164faa" /><Relationship Type="http://schemas.openxmlformats.org/officeDocument/2006/relationships/slide" Target="/ppt/slides/slide5.xml" Id="R3b7c6a01431441c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4a4a378b6940e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8118ac4b0b457c" /><Relationship Type="http://schemas.openxmlformats.org/officeDocument/2006/relationships/theme" Target="/ppt/slideMasters/theme/theme1.xml" Id="R921eb4190b8c4e5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88118ac4b0b457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21f1d742474b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580626cf364b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745f0e789c49b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feabc1540a459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c8cae9d13d4d8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PROSJEKTFORUM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PROSJEKTFORUM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975 327 310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