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3138618ae342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8bd47820e4650"/>
  </p:sldMasterIdLst>
  <p:sldIdLst>
    <p:sldId xmlns:r="http://schemas.openxmlformats.org/officeDocument/2006/relationships" id="256" r:id="R8aaeedc9578141ba"/>
    <p:sldId xmlns:r="http://schemas.openxmlformats.org/officeDocument/2006/relationships" id="257" r:id="R7d42ee4b488e4b38"/>
    <p:sldId xmlns:r="http://schemas.openxmlformats.org/officeDocument/2006/relationships" id="258" r:id="Reaade550bb704f51"/>
    <p:sldId xmlns:r="http://schemas.openxmlformats.org/officeDocument/2006/relationships" id="259" r:id="R4a4a6e2ffd1344b1"/>
    <p:sldId xmlns:r="http://schemas.openxmlformats.org/officeDocument/2006/relationships" id="260" r:id="R172cb7302c624416"/>
    <p:sldId xmlns:r="http://schemas.openxmlformats.org/officeDocument/2006/relationships" id="261" r:id="Re0710097de154b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8bd47820e4650" /><Relationship Type="http://schemas.openxmlformats.org/officeDocument/2006/relationships/slide" Target="/ppt/slides/slide1.xml" Id="R8aaeedc9578141ba" /><Relationship Type="http://schemas.openxmlformats.org/officeDocument/2006/relationships/slide" Target="/ppt/slides/slide2.xml" Id="R7d42ee4b488e4b38" /><Relationship Type="http://schemas.openxmlformats.org/officeDocument/2006/relationships/slide" Target="/ppt/slides/slide3.xml" Id="Reaade550bb704f51" /><Relationship Type="http://schemas.openxmlformats.org/officeDocument/2006/relationships/slide" Target="/ppt/slides/slide4.xml" Id="R4a4a6e2ffd1344b1" /><Relationship Type="http://schemas.openxmlformats.org/officeDocument/2006/relationships/slide" Target="/ppt/slides/slide5.xml" Id="R172cb7302c624416" /><Relationship Type="http://schemas.openxmlformats.org/officeDocument/2006/relationships/slide" Target="/ppt/slides/slide6.xml" Id="Re0710097de154b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05e2744f3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e96dea2c9436e" /><Relationship Type="http://schemas.openxmlformats.org/officeDocument/2006/relationships/theme" Target="/ppt/slideMasters/theme/theme1.xml" Id="Rcf0e1422bd454d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7e96dea2c943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dcb9547ce49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224336a9c4d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06f7ac846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621532d6d4f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1e42241b04b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9ea4fd8fb44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