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75457c327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d9dde644546fb"/>
  </p:sldMasterIdLst>
  <p:sldIdLst>
    <p:sldId xmlns:r="http://schemas.openxmlformats.org/officeDocument/2006/relationships" id="256" r:id="R5a31221bf916427b"/>
    <p:sldId xmlns:r="http://schemas.openxmlformats.org/officeDocument/2006/relationships" id="257" r:id="Ra81c419c42534ec1"/>
    <p:sldId xmlns:r="http://schemas.openxmlformats.org/officeDocument/2006/relationships" id="258" r:id="Rf76199ef9dd14e5d"/>
    <p:sldId xmlns:r="http://schemas.openxmlformats.org/officeDocument/2006/relationships" id="259" r:id="R6e9602dae61f45d1"/>
    <p:sldId xmlns:r="http://schemas.openxmlformats.org/officeDocument/2006/relationships" id="260" r:id="R1f2e9249f8a44257"/>
    <p:sldId xmlns:r="http://schemas.openxmlformats.org/officeDocument/2006/relationships" id="261" r:id="R6708ef65c7bd4fc7"/>
    <p:sldId xmlns:r="http://schemas.openxmlformats.org/officeDocument/2006/relationships" id="262" r:id="R1703f8009b03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d9dde644546fb" /><Relationship Type="http://schemas.openxmlformats.org/officeDocument/2006/relationships/slide" Target="/ppt/slides/slide1.xml" Id="R5a31221bf916427b" /><Relationship Type="http://schemas.openxmlformats.org/officeDocument/2006/relationships/slide" Target="/ppt/slides/slide2.xml" Id="Ra81c419c42534ec1" /><Relationship Type="http://schemas.openxmlformats.org/officeDocument/2006/relationships/slide" Target="/ppt/slides/slide3.xml" Id="Rf76199ef9dd14e5d" /><Relationship Type="http://schemas.openxmlformats.org/officeDocument/2006/relationships/slide" Target="/ppt/slides/slide4.xml" Id="R6e9602dae61f45d1" /><Relationship Type="http://schemas.openxmlformats.org/officeDocument/2006/relationships/slide" Target="/ppt/slides/slide5.xml" Id="R1f2e9249f8a44257" /><Relationship Type="http://schemas.openxmlformats.org/officeDocument/2006/relationships/slide" Target="/ppt/slides/slide6.xml" Id="R6708ef65c7bd4fc7" /><Relationship Type="http://schemas.openxmlformats.org/officeDocument/2006/relationships/slide" Target="/ppt/slides/slide7.xml" Id="R1703f8009b03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95af22862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740d1bba74a05" /><Relationship Type="http://schemas.openxmlformats.org/officeDocument/2006/relationships/theme" Target="/ppt/slideMasters/theme/theme1.xml" Id="R7d15f1515803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740d1bba7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e60df5e5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49027a573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dc80de19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1c6316c6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d71bcfb6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825e86f9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9847dacdb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