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ab57338adc40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afbab7a87f4546"/>
  </p:sldMasterIdLst>
  <p:sldIdLst>
    <p:sldId xmlns:r="http://schemas.openxmlformats.org/officeDocument/2006/relationships" id="256" r:id="R0b36b4f3db2c4579"/>
    <p:sldId xmlns:r="http://schemas.openxmlformats.org/officeDocument/2006/relationships" id="257" r:id="R66d30146509a42f1"/>
    <p:sldId xmlns:r="http://schemas.openxmlformats.org/officeDocument/2006/relationships" id="258" r:id="R0dfc9ba61c234bdf"/>
    <p:sldId xmlns:r="http://schemas.openxmlformats.org/officeDocument/2006/relationships" id="259" r:id="Rc2b8b68fad7b47fd"/>
    <p:sldId xmlns:r="http://schemas.openxmlformats.org/officeDocument/2006/relationships" id="260" r:id="Rc21b69fbe3a54791"/>
    <p:sldId xmlns:r="http://schemas.openxmlformats.org/officeDocument/2006/relationships" id="261" r:id="R4d1c0398091b40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afbab7a87f4546" /><Relationship Type="http://schemas.openxmlformats.org/officeDocument/2006/relationships/slide" Target="/ppt/slides/slide1.xml" Id="R0b36b4f3db2c4579" /><Relationship Type="http://schemas.openxmlformats.org/officeDocument/2006/relationships/slide" Target="/ppt/slides/slide2.xml" Id="R66d30146509a42f1" /><Relationship Type="http://schemas.openxmlformats.org/officeDocument/2006/relationships/slide" Target="/ppt/slides/slide3.xml" Id="R0dfc9ba61c234bdf" /><Relationship Type="http://schemas.openxmlformats.org/officeDocument/2006/relationships/slide" Target="/ppt/slides/slide4.xml" Id="Rc2b8b68fad7b47fd" /><Relationship Type="http://schemas.openxmlformats.org/officeDocument/2006/relationships/slide" Target="/ppt/slides/slide5.xml" Id="Rc21b69fbe3a54791" /><Relationship Type="http://schemas.openxmlformats.org/officeDocument/2006/relationships/slide" Target="/ppt/slides/slide6.xml" Id="R4d1c0398091b40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5b91a51a64e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c2839ad6e47e7" /><Relationship Type="http://schemas.openxmlformats.org/officeDocument/2006/relationships/theme" Target="/ppt/slideMasters/theme/theme1.xml" Id="R92091ca764094e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fc2839ad6e47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86db6093542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e2423639e4d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418d1414343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804eadef346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1d6280f374e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db5e942374e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SYNERGI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974 784 556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