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aa43266de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c7449431f45e7"/>
  </p:sldMasterIdLst>
  <p:sldIdLst>
    <p:sldId xmlns:r="http://schemas.openxmlformats.org/officeDocument/2006/relationships" id="256" r:id="Re1744628d55f4872"/>
    <p:sldId xmlns:r="http://schemas.openxmlformats.org/officeDocument/2006/relationships" id="257" r:id="R14427d8c11974f05"/>
    <p:sldId xmlns:r="http://schemas.openxmlformats.org/officeDocument/2006/relationships" id="258" r:id="R6ce31df9d0de42cb"/>
    <p:sldId xmlns:r="http://schemas.openxmlformats.org/officeDocument/2006/relationships" id="259" r:id="Rf11c087808834713"/>
    <p:sldId xmlns:r="http://schemas.openxmlformats.org/officeDocument/2006/relationships" id="260" r:id="R77a4e6a1895f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c7449431f45e7" /><Relationship Type="http://schemas.openxmlformats.org/officeDocument/2006/relationships/slide" Target="/ppt/slides/slide1.xml" Id="Re1744628d55f4872" /><Relationship Type="http://schemas.openxmlformats.org/officeDocument/2006/relationships/slide" Target="/ppt/slides/slide2.xml" Id="R14427d8c11974f05" /><Relationship Type="http://schemas.openxmlformats.org/officeDocument/2006/relationships/slide" Target="/ppt/slides/slide3.xml" Id="R6ce31df9d0de42cb" /><Relationship Type="http://schemas.openxmlformats.org/officeDocument/2006/relationships/slide" Target="/ppt/slides/slide4.xml" Id="Rf11c087808834713" /><Relationship Type="http://schemas.openxmlformats.org/officeDocument/2006/relationships/slide" Target="/ppt/slides/slide5.xml" Id="R77a4e6a1895f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acc3e20a1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c5a7683f464c" /><Relationship Type="http://schemas.openxmlformats.org/officeDocument/2006/relationships/theme" Target="/ppt/slideMasters/theme/theme1.xml" Id="Rd6aa0ccbdf5b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2c5a7683f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024ef993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f96364e2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08e05f40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42394b7bf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17e6fe86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