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89120b707143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1afbeb6784708"/>
  </p:sldMasterIdLst>
  <p:sldIdLst>
    <p:sldId xmlns:r="http://schemas.openxmlformats.org/officeDocument/2006/relationships" id="256" r:id="R68ba0e7b466e4b3d"/>
    <p:sldId xmlns:r="http://schemas.openxmlformats.org/officeDocument/2006/relationships" id="257" r:id="R4c05ed3b7c014713"/>
    <p:sldId xmlns:r="http://schemas.openxmlformats.org/officeDocument/2006/relationships" id="258" r:id="Rdf6af26ed28a47f0"/>
    <p:sldId xmlns:r="http://schemas.openxmlformats.org/officeDocument/2006/relationships" id="259" r:id="Ra0aefd7e222548ed"/>
    <p:sldId xmlns:r="http://schemas.openxmlformats.org/officeDocument/2006/relationships" id="260" r:id="R401199891f414d89"/>
    <p:sldId xmlns:r="http://schemas.openxmlformats.org/officeDocument/2006/relationships" id="261" r:id="R77ab389f5fc1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1afbeb6784708" /><Relationship Type="http://schemas.openxmlformats.org/officeDocument/2006/relationships/slide" Target="/ppt/slides/slide1.xml" Id="R68ba0e7b466e4b3d" /><Relationship Type="http://schemas.openxmlformats.org/officeDocument/2006/relationships/slide" Target="/ppt/slides/slide2.xml" Id="R4c05ed3b7c014713" /><Relationship Type="http://schemas.openxmlformats.org/officeDocument/2006/relationships/slide" Target="/ppt/slides/slide3.xml" Id="Rdf6af26ed28a47f0" /><Relationship Type="http://schemas.openxmlformats.org/officeDocument/2006/relationships/slide" Target="/ppt/slides/slide4.xml" Id="Ra0aefd7e222548ed" /><Relationship Type="http://schemas.openxmlformats.org/officeDocument/2006/relationships/slide" Target="/ppt/slides/slide5.xml" Id="R401199891f414d89" /><Relationship Type="http://schemas.openxmlformats.org/officeDocument/2006/relationships/slide" Target="/ppt/slides/slide6.xml" Id="R77ab389f5fc1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f2daf1f0f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7d5909d4d48ed" /><Relationship Type="http://schemas.openxmlformats.org/officeDocument/2006/relationships/theme" Target="/ppt/slideMasters/theme/theme1.xml" Id="R05beaaa02a8d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7d5909d4d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38fd86a044c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04e9123c2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391c988ed40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ea694d80f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988e2527a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02f138ae0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