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2e72cbfef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1300f950c44a7"/>
  </p:sldMasterIdLst>
  <p:sldIdLst>
    <p:sldId xmlns:r="http://schemas.openxmlformats.org/officeDocument/2006/relationships" id="256" r:id="Rb9f259a79a2f4b9a"/>
    <p:sldId xmlns:r="http://schemas.openxmlformats.org/officeDocument/2006/relationships" id="257" r:id="R601efeb08e784268"/>
    <p:sldId xmlns:r="http://schemas.openxmlformats.org/officeDocument/2006/relationships" id="258" r:id="R72c28756fc464be8"/>
    <p:sldId xmlns:r="http://schemas.openxmlformats.org/officeDocument/2006/relationships" id="259" r:id="Rda9f0f1fc71846d5"/>
    <p:sldId xmlns:r="http://schemas.openxmlformats.org/officeDocument/2006/relationships" id="260" r:id="R82ea3b10a2b14a7b"/>
    <p:sldId xmlns:r="http://schemas.openxmlformats.org/officeDocument/2006/relationships" id="261" r:id="R3b05206f37a6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1300f950c44a7" /><Relationship Type="http://schemas.openxmlformats.org/officeDocument/2006/relationships/slide" Target="/ppt/slides/slide1.xml" Id="Rb9f259a79a2f4b9a" /><Relationship Type="http://schemas.openxmlformats.org/officeDocument/2006/relationships/slide" Target="/ppt/slides/slide2.xml" Id="R601efeb08e784268" /><Relationship Type="http://schemas.openxmlformats.org/officeDocument/2006/relationships/slide" Target="/ppt/slides/slide3.xml" Id="R72c28756fc464be8" /><Relationship Type="http://schemas.openxmlformats.org/officeDocument/2006/relationships/slide" Target="/ppt/slides/slide4.xml" Id="Rda9f0f1fc71846d5" /><Relationship Type="http://schemas.openxmlformats.org/officeDocument/2006/relationships/slide" Target="/ppt/slides/slide5.xml" Id="R82ea3b10a2b14a7b" /><Relationship Type="http://schemas.openxmlformats.org/officeDocument/2006/relationships/slide" Target="/ppt/slides/slide6.xml" Id="R3b05206f37a6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57c33d8a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f9ed90de4565" /><Relationship Type="http://schemas.openxmlformats.org/officeDocument/2006/relationships/theme" Target="/ppt/slideMasters/theme/theme1.xml" Id="R91c1c6b99da5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5f9ed90de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de923e4ea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cb384bb7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e676ac80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c64f1ef3c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4683f8f1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3b6893a9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