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cb2603b41448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6d024fdf54acb"/>
  </p:sldMasterIdLst>
  <p:sldIdLst>
    <p:sldId xmlns:r="http://schemas.openxmlformats.org/officeDocument/2006/relationships" id="256" r:id="Rcc605c34daa74c2f"/>
    <p:sldId xmlns:r="http://schemas.openxmlformats.org/officeDocument/2006/relationships" id="257" r:id="R51676d54d4f243d2"/>
    <p:sldId xmlns:r="http://schemas.openxmlformats.org/officeDocument/2006/relationships" id="258" r:id="Rbf44050f2d4e49ff"/>
    <p:sldId xmlns:r="http://schemas.openxmlformats.org/officeDocument/2006/relationships" id="259" r:id="R16107dc9e2164532"/>
    <p:sldId xmlns:r="http://schemas.openxmlformats.org/officeDocument/2006/relationships" id="260" r:id="R1a170cd858ce47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6d024fdf54acb" /><Relationship Type="http://schemas.openxmlformats.org/officeDocument/2006/relationships/slide" Target="/ppt/slides/slide1.xml" Id="Rcc605c34daa74c2f" /><Relationship Type="http://schemas.openxmlformats.org/officeDocument/2006/relationships/slide" Target="/ppt/slides/slide2.xml" Id="R51676d54d4f243d2" /><Relationship Type="http://schemas.openxmlformats.org/officeDocument/2006/relationships/slide" Target="/ppt/slides/slide3.xml" Id="Rbf44050f2d4e49ff" /><Relationship Type="http://schemas.openxmlformats.org/officeDocument/2006/relationships/slide" Target="/ppt/slides/slide4.xml" Id="R16107dc9e2164532" /><Relationship Type="http://schemas.openxmlformats.org/officeDocument/2006/relationships/slide" Target="/ppt/slides/slide5.xml" Id="R1a170cd858ce47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64497156a4a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15f1744a7465c" /><Relationship Type="http://schemas.openxmlformats.org/officeDocument/2006/relationships/theme" Target="/ppt/slideMasters/theme/theme1.xml" Id="R1dabaf5b1a584d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915f1744a746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669fdc48f4b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a8c5ea3f744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c917195af4c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0d877f0f846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8e82563d74a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KRISTIANSAND KOMMUNE EIENDOM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KRISTIANSAND KOMMUNE EIENDOM ble etablert [år] og holder til i Nodeland.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4685 Nodeland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974 599 201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