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2d10a6ac2849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896c7da4f44904"/>
  </p:sldMasterIdLst>
  <p:sldIdLst>
    <p:sldId xmlns:r="http://schemas.openxmlformats.org/officeDocument/2006/relationships" id="256" r:id="R5e3bf737432a4e5b"/>
    <p:sldId xmlns:r="http://schemas.openxmlformats.org/officeDocument/2006/relationships" id="257" r:id="R2425ef8e26424c15"/>
    <p:sldId xmlns:r="http://schemas.openxmlformats.org/officeDocument/2006/relationships" id="258" r:id="Re9c62ae72ac146b1"/>
    <p:sldId xmlns:r="http://schemas.openxmlformats.org/officeDocument/2006/relationships" id="259" r:id="Rb07107041f744e02"/>
    <p:sldId xmlns:r="http://schemas.openxmlformats.org/officeDocument/2006/relationships" id="260" r:id="R1dd5473ff89946e2"/>
    <p:sldId xmlns:r="http://schemas.openxmlformats.org/officeDocument/2006/relationships" id="261" r:id="R46bf947bdcec4c53"/>
    <p:sldId xmlns:r="http://schemas.openxmlformats.org/officeDocument/2006/relationships" id="262" r:id="R0eada9af97e346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96c7da4f44904" /><Relationship Type="http://schemas.openxmlformats.org/officeDocument/2006/relationships/slide" Target="/ppt/slides/slide1.xml" Id="R5e3bf737432a4e5b" /><Relationship Type="http://schemas.openxmlformats.org/officeDocument/2006/relationships/slide" Target="/ppt/slides/slide2.xml" Id="R2425ef8e26424c15" /><Relationship Type="http://schemas.openxmlformats.org/officeDocument/2006/relationships/slide" Target="/ppt/slides/slide3.xml" Id="Re9c62ae72ac146b1" /><Relationship Type="http://schemas.openxmlformats.org/officeDocument/2006/relationships/slide" Target="/ppt/slides/slide4.xml" Id="Rb07107041f744e02" /><Relationship Type="http://schemas.openxmlformats.org/officeDocument/2006/relationships/slide" Target="/ppt/slides/slide5.xml" Id="R1dd5473ff89946e2" /><Relationship Type="http://schemas.openxmlformats.org/officeDocument/2006/relationships/slide" Target="/ppt/slides/slide6.xml" Id="R46bf947bdcec4c53" /><Relationship Type="http://schemas.openxmlformats.org/officeDocument/2006/relationships/slide" Target="/ppt/slides/slide7.xml" Id="R0eada9af97e346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a2a0b5f6b49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b2b2f59b945f9" /><Relationship Type="http://schemas.openxmlformats.org/officeDocument/2006/relationships/theme" Target="/ppt/slideMasters/theme/theme1.xml" Id="Rdae28e7c08234c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0b2b2f59b945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e55ee01dc4c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00bf6263743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04cad131644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f9edc3c134a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473aa5b1b44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51bd764ee43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adac1a9d24e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 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HATTELAND HOLDING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388 555 834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342 669 064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360 427 206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5 327 881 987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6 029 346 905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TOHATT AS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