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e0c6912f4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1fc644c7c42d5"/>
  </p:sldMasterIdLst>
  <p:sldIdLst>
    <p:sldId xmlns:r="http://schemas.openxmlformats.org/officeDocument/2006/relationships" id="256" r:id="Rb65c9a6ddf564549"/>
    <p:sldId xmlns:r="http://schemas.openxmlformats.org/officeDocument/2006/relationships" id="257" r:id="R39fb434b3ece4ca7"/>
    <p:sldId xmlns:r="http://schemas.openxmlformats.org/officeDocument/2006/relationships" id="258" r:id="R89462501a4604ed6"/>
    <p:sldId xmlns:r="http://schemas.openxmlformats.org/officeDocument/2006/relationships" id="259" r:id="Rc42d8752d05047f1"/>
    <p:sldId xmlns:r="http://schemas.openxmlformats.org/officeDocument/2006/relationships" id="260" r:id="Rbdf2da8b9308443a"/>
    <p:sldId xmlns:r="http://schemas.openxmlformats.org/officeDocument/2006/relationships" id="261" r:id="Rc423e7d0e84d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1fc644c7c42d5" /><Relationship Type="http://schemas.openxmlformats.org/officeDocument/2006/relationships/slide" Target="/ppt/slides/slide1.xml" Id="Rb65c9a6ddf564549" /><Relationship Type="http://schemas.openxmlformats.org/officeDocument/2006/relationships/slide" Target="/ppt/slides/slide2.xml" Id="R39fb434b3ece4ca7" /><Relationship Type="http://schemas.openxmlformats.org/officeDocument/2006/relationships/slide" Target="/ppt/slides/slide3.xml" Id="R89462501a4604ed6" /><Relationship Type="http://schemas.openxmlformats.org/officeDocument/2006/relationships/slide" Target="/ppt/slides/slide4.xml" Id="Rc42d8752d05047f1" /><Relationship Type="http://schemas.openxmlformats.org/officeDocument/2006/relationships/slide" Target="/ppt/slides/slide5.xml" Id="Rbdf2da8b9308443a" /><Relationship Type="http://schemas.openxmlformats.org/officeDocument/2006/relationships/slide" Target="/ppt/slides/slide6.xml" Id="Rc423e7d0e84d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c690e6142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79f70d511406b" /><Relationship Type="http://schemas.openxmlformats.org/officeDocument/2006/relationships/theme" Target="/ppt/slideMasters/theme/theme1.xml" Id="Rad358de40dac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79f70d511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7ac3f3c8b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1a8334936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90a4265ad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7ccf7773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52e429900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7c0a2f2d742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