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c411e0ebac48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0fba05460a4a3d"/>
  </p:sldMasterIdLst>
  <p:sldIdLst>
    <p:sldId xmlns:r="http://schemas.openxmlformats.org/officeDocument/2006/relationships" id="256" r:id="Rdda1c0581f384174"/>
    <p:sldId xmlns:r="http://schemas.openxmlformats.org/officeDocument/2006/relationships" id="257" r:id="Rf7ea78edd8dd48ae"/>
    <p:sldId xmlns:r="http://schemas.openxmlformats.org/officeDocument/2006/relationships" id="258" r:id="R2cc3a0131aa74ab7"/>
    <p:sldId xmlns:r="http://schemas.openxmlformats.org/officeDocument/2006/relationships" id="259" r:id="R2fccb6ab390c4039"/>
    <p:sldId xmlns:r="http://schemas.openxmlformats.org/officeDocument/2006/relationships" id="260" r:id="R4803bdbd831b47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fba05460a4a3d" /><Relationship Type="http://schemas.openxmlformats.org/officeDocument/2006/relationships/slide" Target="/ppt/slides/slide1.xml" Id="Rdda1c0581f384174" /><Relationship Type="http://schemas.openxmlformats.org/officeDocument/2006/relationships/slide" Target="/ppt/slides/slide2.xml" Id="Rf7ea78edd8dd48ae" /><Relationship Type="http://schemas.openxmlformats.org/officeDocument/2006/relationships/slide" Target="/ppt/slides/slide3.xml" Id="R2cc3a0131aa74ab7" /><Relationship Type="http://schemas.openxmlformats.org/officeDocument/2006/relationships/slide" Target="/ppt/slides/slide4.xml" Id="R2fccb6ab390c4039" /><Relationship Type="http://schemas.openxmlformats.org/officeDocument/2006/relationships/slide" Target="/ppt/slides/slide5.xml" Id="R4803bdbd831b47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846b2e57441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fb978465f4165" /><Relationship Type="http://schemas.openxmlformats.org/officeDocument/2006/relationships/theme" Target="/ppt/slideMasters/theme/theme1.xml" Id="R567b63e077bd47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2fb978465f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e5d9eaf4d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7acd37bcf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ee1b5d9b64c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c4882807f48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91483b8e448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 WEST 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 WEST INC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