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c507ed0a594f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68fbf7f3714e3a"/>
  </p:sldMasterIdLst>
  <p:sldIdLst>
    <p:sldId xmlns:r="http://schemas.openxmlformats.org/officeDocument/2006/relationships" id="256" r:id="Rba58dd4019b84ce1"/>
    <p:sldId xmlns:r="http://schemas.openxmlformats.org/officeDocument/2006/relationships" id="257" r:id="R2946c21c1ade4918"/>
    <p:sldId xmlns:r="http://schemas.openxmlformats.org/officeDocument/2006/relationships" id="258" r:id="R46950dba6780433b"/>
    <p:sldId xmlns:r="http://schemas.openxmlformats.org/officeDocument/2006/relationships" id="259" r:id="R33962639398b486d"/>
    <p:sldId xmlns:r="http://schemas.openxmlformats.org/officeDocument/2006/relationships" id="260" r:id="R2ad5a7cceb874e07"/>
    <p:sldId xmlns:r="http://schemas.openxmlformats.org/officeDocument/2006/relationships" id="261" r:id="R8e04945e23204b19"/>
    <p:sldId xmlns:r="http://schemas.openxmlformats.org/officeDocument/2006/relationships" id="262" r:id="R5c8d5cfdd5344f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68fbf7f3714e3a" /><Relationship Type="http://schemas.openxmlformats.org/officeDocument/2006/relationships/slide" Target="/ppt/slides/slide1.xml" Id="Rba58dd4019b84ce1" /><Relationship Type="http://schemas.openxmlformats.org/officeDocument/2006/relationships/slide" Target="/ppt/slides/slide2.xml" Id="R2946c21c1ade4918" /><Relationship Type="http://schemas.openxmlformats.org/officeDocument/2006/relationships/slide" Target="/ppt/slides/slide3.xml" Id="R46950dba6780433b" /><Relationship Type="http://schemas.openxmlformats.org/officeDocument/2006/relationships/slide" Target="/ppt/slides/slide4.xml" Id="R33962639398b486d" /><Relationship Type="http://schemas.openxmlformats.org/officeDocument/2006/relationships/slide" Target="/ppt/slides/slide5.xml" Id="R2ad5a7cceb874e07" /><Relationship Type="http://schemas.openxmlformats.org/officeDocument/2006/relationships/slide" Target="/ppt/slides/slide6.xml" Id="R8e04945e23204b19" /><Relationship Type="http://schemas.openxmlformats.org/officeDocument/2006/relationships/slide" Target="/ppt/slides/slide7.xml" Id="R5c8d5cfdd5344f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2efb8cb26941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79798fc7a44a1" /><Relationship Type="http://schemas.openxmlformats.org/officeDocument/2006/relationships/theme" Target="/ppt/slideMasters/theme/theme1.xml" Id="Rf473f3c9111b4d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b79798fc7a44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37cfcfe1643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1d5ef506d48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608dc16c14d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c2f97fab645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033f5c27645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b7451d58849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ea6b020d541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REVISJONSSELSKAPET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28 273 504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7 434 554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5 829 272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7 296 900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BRATSBERG FINANS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GAP INVEST AS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GRENLAND FINANS AS  –  18,1 %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ÅFOSS INVEST AS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AMG INVEST AS  –  17,4 %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Nensetvegen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58 84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firmapost@revisjonsselskapet.no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974 481 596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