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a5f2380bc14d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8d12e9bdf84205"/>
  </p:sldMasterIdLst>
  <p:sldIdLst>
    <p:sldId xmlns:r="http://schemas.openxmlformats.org/officeDocument/2006/relationships" id="256" r:id="R8d33d5bc0e31466d"/>
    <p:sldId xmlns:r="http://schemas.openxmlformats.org/officeDocument/2006/relationships" id="257" r:id="Re2d8d477f17241ca"/>
    <p:sldId xmlns:r="http://schemas.openxmlformats.org/officeDocument/2006/relationships" id="258" r:id="R6460cb67fb9f4623"/>
    <p:sldId xmlns:r="http://schemas.openxmlformats.org/officeDocument/2006/relationships" id="259" r:id="R5fe99b9d6c044e4e"/>
    <p:sldId xmlns:r="http://schemas.openxmlformats.org/officeDocument/2006/relationships" id="260" r:id="Rf4b1a2bc184d40bb"/>
    <p:sldId xmlns:r="http://schemas.openxmlformats.org/officeDocument/2006/relationships" id="261" r:id="R6d66151b139e49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d12e9bdf84205" /><Relationship Type="http://schemas.openxmlformats.org/officeDocument/2006/relationships/slide" Target="/ppt/slides/slide1.xml" Id="R8d33d5bc0e31466d" /><Relationship Type="http://schemas.openxmlformats.org/officeDocument/2006/relationships/slide" Target="/ppt/slides/slide2.xml" Id="Re2d8d477f17241ca" /><Relationship Type="http://schemas.openxmlformats.org/officeDocument/2006/relationships/slide" Target="/ppt/slides/slide3.xml" Id="R6460cb67fb9f4623" /><Relationship Type="http://schemas.openxmlformats.org/officeDocument/2006/relationships/slide" Target="/ppt/slides/slide4.xml" Id="R5fe99b9d6c044e4e" /><Relationship Type="http://schemas.openxmlformats.org/officeDocument/2006/relationships/slide" Target="/ppt/slides/slide5.xml" Id="Rf4b1a2bc184d40bb" /><Relationship Type="http://schemas.openxmlformats.org/officeDocument/2006/relationships/slide" Target="/ppt/slides/slide6.xml" Id="R6d66151b139e49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c15a96251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12c6264b74e87" /><Relationship Type="http://schemas.openxmlformats.org/officeDocument/2006/relationships/theme" Target="/ppt/slideMasters/theme/theme1.xml" Id="Rd669eadd2404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f12c6264b7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bea6d08cf47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7e63760de49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67e14dfd1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3aa58f9b7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60bbd2f9843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294d4c78e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REVISJONSSELSKAPET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Nensetvegen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58 84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firmapost@revisjonsselskapet.no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974 481 596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