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edaf4ec28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57d3761cbb4bd8"/>
  </p:sldMasterIdLst>
  <p:sldIdLst>
    <p:sldId xmlns:r="http://schemas.openxmlformats.org/officeDocument/2006/relationships" id="256" r:id="Rb6716e26b5c04168"/>
    <p:sldId xmlns:r="http://schemas.openxmlformats.org/officeDocument/2006/relationships" id="257" r:id="Rd766bb8ce9ab4ed0"/>
    <p:sldId xmlns:r="http://schemas.openxmlformats.org/officeDocument/2006/relationships" id="258" r:id="R0b0a5bd553e94ce9"/>
    <p:sldId xmlns:r="http://schemas.openxmlformats.org/officeDocument/2006/relationships" id="259" r:id="Raf441a07739443a6"/>
    <p:sldId xmlns:r="http://schemas.openxmlformats.org/officeDocument/2006/relationships" id="260" r:id="R1522ce57582d41b7"/>
    <p:sldId xmlns:r="http://schemas.openxmlformats.org/officeDocument/2006/relationships" id="261" r:id="R9845366c68b441f0"/>
    <p:sldId xmlns:r="http://schemas.openxmlformats.org/officeDocument/2006/relationships" id="262" r:id="R51919f2ff65843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7d3761cbb4bd8" /><Relationship Type="http://schemas.openxmlformats.org/officeDocument/2006/relationships/slide" Target="/ppt/slides/slide1.xml" Id="Rb6716e26b5c04168" /><Relationship Type="http://schemas.openxmlformats.org/officeDocument/2006/relationships/slide" Target="/ppt/slides/slide2.xml" Id="Rd766bb8ce9ab4ed0" /><Relationship Type="http://schemas.openxmlformats.org/officeDocument/2006/relationships/slide" Target="/ppt/slides/slide3.xml" Id="R0b0a5bd553e94ce9" /><Relationship Type="http://schemas.openxmlformats.org/officeDocument/2006/relationships/slide" Target="/ppt/slides/slide4.xml" Id="Raf441a07739443a6" /><Relationship Type="http://schemas.openxmlformats.org/officeDocument/2006/relationships/slide" Target="/ppt/slides/slide5.xml" Id="R1522ce57582d41b7" /><Relationship Type="http://schemas.openxmlformats.org/officeDocument/2006/relationships/slide" Target="/ppt/slides/slide6.xml" Id="R9845366c68b441f0" /><Relationship Type="http://schemas.openxmlformats.org/officeDocument/2006/relationships/slide" Target="/ppt/slides/slide7.xml" Id="R51919f2ff65843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5ea179c0b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c11be3ba541b8" /><Relationship Type="http://schemas.openxmlformats.org/officeDocument/2006/relationships/theme" Target="/ppt/slideMasters/theme/theme1.xml" Id="R96b4cca56522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c11be3ba5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f5bc49bd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1f3fb9436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24d6a797c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c68467ea841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3c1406864a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35259a234d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4e77180bf4c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KNIF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117 023 930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13 533 121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7 212 325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39 703 844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43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