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496ee644da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c08d0f52f42de"/>
  </p:sldMasterIdLst>
  <p:sldIdLst>
    <p:sldId xmlns:r="http://schemas.openxmlformats.org/officeDocument/2006/relationships" id="256" r:id="R63a7386c499f4a00"/>
    <p:sldId xmlns:r="http://schemas.openxmlformats.org/officeDocument/2006/relationships" id="257" r:id="Reedd77a789884efc"/>
    <p:sldId xmlns:r="http://schemas.openxmlformats.org/officeDocument/2006/relationships" id="258" r:id="R9f239df827344d19"/>
    <p:sldId xmlns:r="http://schemas.openxmlformats.org/officeDocument/2006/relationships" id="259" r:id="R0bcfaa387e07493d"/>
    <p:sldId xmlns:r="http://schemas.openxmlformats.org/officeDocument/2006/relationships" id="260" r:id="Ra1c02540da4a4ff3"/>
    <p:sldId xmlns:r="http://schemas.openxmlformats.org/officeDocument/2006/relationships" id="261" r:id="R133f914e66334607"/>
    <p:sldId xmlns:r="http://schemas.openxmlformats.org/officeDocument/2006/relationships" id="262" r:id="Re6dea19682a0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c08d0f52f42de" /><Relationship Type="http://schemas.openxmlformats.org/officeDocument/2006/relationships/slide" Target="/ppt/slides/slide1.xml" Id="R63a7386c499f4a00" /><Relationship Type="http://schemas.openxmlformats.org/officeDocument/2006/relationships/slide" Target="/ppt/slides/slide2.xml" Id="Reedd77a789884efc" /><Relationship Type="http://schemas.openxmlformats.org/officeDocument/2006/relationships/slide" Target="/ppt/slides/slide3.xml" Id="R9f239df827344d19" /><Relationship Type="http://schemas.openxmlformats.org/officeDocument/2006/relationships/slide" Target="/ppt/slides/slide4.xml" Id="R0bcfaa387e07493d" /><Relationship Type="http://schemas.openxmlformats.org/officeDocument/2006/relationships/slide" Target="/ppt/slides/slide5.xml" Id="Ra1c02540da4a4ff3" /><Relationship Type="http://schemas.openxmlformats.org/officeDocument/2006/relationships/slide" Target="/ppt/slides/slide6.xml" Id="R133f914e66334607" /><Relationship Type="http://schemas.openxmlformats.org/officeDocument/2006/relationships/slide" Target="/ppt/slides/slide7.xml" Id="Re6dea19682a0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be90966af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ebcaecf70482c" /><Relationship Type="http://schemas.openxmlformats.org/officeDocument/2006/relationships/theme" Target="/ppt/slideMasters/theme/theme1.xml" Id="R9f595588906a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8ebcaecf7048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002bf14c6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db275328e40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a30009f8b45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6e446607f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243083877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a4b1fab1c4b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9172e6e07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BEERENBERG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INDUSTRI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147 659 000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77 188 000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BEERENBERG SERVICES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post@bouvetindustries.com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www.beerenberg.com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BEERENBERG INDUSTRI AS</a:t>
            </a:r>
          </a:p>
        </p:txBody>
      </p:sp>
    </p:spTree>
  </p:cSld>
  <p:clrMapOvr>
    <a:masterClrMapping xmlns:a="http://schemas.openxmlformats.org/drawingml/2006/main"/>
  </p:clrMapOvr>
</p:sld>
</file>