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1a78d0950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8d7c3ff0c4035"/>
  </p:sldMasterIdLst>
  <p:sldIdLst>
    <p:sldId xmlns:r="http://schemas.openxmlformats.org/officeDocument/2006/relationships" id="256" r:id="R7a7e87e412bb4b4f"/>
    <p:sldId xmlns:r="http://schemas.openxmlformats.org/officeDocument/2006/relationships" id="257" r:id="R64842852fcac4c87"/>
    <p:sldId xmlns:r="http://schemas.openxmlformats.org/officeDocument/2006/relationships" id="258" r:id="R1f42b67aa1934e3f"/>
    <p:sldId xmlns:r="http://schemas.openxmlformats.org/officeDocument/2006/relationships" id="259" r:id="Redfb09a849364f52"/>
    <p:sldId xmlns:r="http://schemas.openxmlformats.org/officeDocument/2006/relationships" id="260" r:id="R3ed24c19f6ca4a05"/>
    <p:sldId xmlns:r="http://schemas.openxmlformats.org/officeDocument/2006/relationships" id="261" r:id="Rd0bef466fdc94199"/>
    <p:sldId xmlns:r="http://schemas.openxmlformats.org/officeDocument/2006/relationships" id="262" r:id="R38a4a0fbc291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8d7c3ff0c4035" /><Relationship Type="http://schemas.openxmlformats.org/officeDocument/2006/relationships/slide" Target="/ppt/slides/slide1.xml" Id="R7a7e87e412bb4b4f" /><Relationship Type="http://schemas.openxmlformats.org/officeDocument/2006/relationships/slide" Target="/ppt/slides/slide2.xml" Id="R64842852fcac4c87" /><Relationship Type="http://schemas.openxmlformats.org/officeDocument/2006/relationships/slide" Target="/ppt/slides/slide3.xml" Id="R1f42b67aa1934e3f" /><Relationship Type="http://schemas.openxmlformats.org/officeDocument/2006/relationships/slide" Target="/ppt/slides/slide4.xml" Id="Redfb09a849364f52" /><Relationship Type="http://schemas.openxmlformats.org/officeDocument/2006/relationships/slide" Target="/ppt/slides/slide5.xml" Id="R3ed24c19f6ca4a05" /><Relationship Type="http://schemas.openxmlformats.org/officeDocument/2006/relationships/slide" Target="/ppt/slides/slide6.xml" Id="Rd0bef466fdc94199" /><Relationship Type="http://schemas.openxmlformats.org/officeDocument/2006/relationships/slide" Target="/ppt/slides/slide7.xml" Id="R38a4a0fbc291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506b22fcd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b7dfe9fb4015" /><Relationship Type="http://schemas.openxmlformats.org/officeDocument/2006/relationships/theme" Target="/ppt/slideMasters/theme/theme1.xml" Id="Rb0cb22bba02b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fb7dfe9fb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62f3aeb34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8eb2c030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1e9a071e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a13dae32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6eee3d3d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4871e767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12a27a78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OLE EIDE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HELEN EIDE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 Nilsens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83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