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8a6b67660c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731ea67b94a8c"/>
  </p:sldMasterIdLst>
  <p:sldIdLst>
    <p:sldId xmlns:r="http://schemas.openxmlformats.org/officeDocument/2006/relationships" id="256" r:id="Rb8df16bdc3754db4"/>
    <p:sldId xmlns:r="http://schemas.openxmlformats.org/officeDocument/2006/relationships" id="257" r:id="Rc4d407503985426b"/>
    <p:sldId xmlns:r="http://schemas.openxmlformats.org/officeDocument/2006/relationships" id="258" r:id="R238d9b4706914fdc"/>
    <p:sldId xmlns:r="http://schemas.openxmlformats.org/officeDocument/2006/relationships" id="259" r:id="R783b32dd4e574a97"/>
    <p:sldId xmlns:r="http://schemas.openxmlformats.org/officeDocument/2006/relationships" id="260" r:id="R04300839f7d047d7"/>
    <p:sldId xmlns:r="http://schemas.openxmlformats.org/officeDocument/2006/relationships" id="261" r:id="R1e7fb3221e084ef2"/>
    <p:sldId xmlns:r="http://schemas.openxmlformats.org/officeDocument/2006/relationships" id="262" r:id="R6f8d92fe7c3e4a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731ea67b94a8c" /><Relationship Type="http://schemas.openxmlformats.org/officeDocument/2006/relationships/slide" Target="/ppt/slides/slide1.xml" Id="Rb8df16bdc3754db4" /><Relationship Type="http://schemas.openxmlformats.org/officeDocument/2006/relationships/slide" Target="/ppt/slides/slide2.xml" Id="Rc4d407503985426b" /><Relationship Type="http://schemas.openxmlformats.org/officeDocument/2006/relationships/slide" Target="/ppt/slides/slide3.xml" Id="R238d9b4706914fdc" /><Relationship Type="http://schemas.openxmlformats.org/officeDocument/2006/relationships/slide" Target="/ppt/slides/slide4.xml" Id="R783b32dd4e574a97" /><Relationship Type="http://schemas.openxmlformats.org/officeDocument/2006/relationships/slide" Target="/ppt/slides/slide5.xml" Id="R04300839f7d047d7" /><Relationship Type="http://schemas.openxmlformats.org/officeDocument/2006/relationships/slide" Target="/ppt/slides/slide6.xml" Id="R1e7fb3221e084ef2" /><Relationship Type="http://schemas.openxmlformats.org/officeDocument/2006/relationships/slide" Target="/ppt/slides/slide7.xml" Id="R6f8d92fe7c3e4a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b8e6125c14f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98933c9594d7d" /><Relationship Type="http://schemas.openxmlformats.org/officeDocument/2006/relationships/theme" Target="/ppt/slideMasters/theme/theme1.xml" Id="Rbe95a9aec03a47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98933c9594d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006bdaaf648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336f172b642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ff0e2937247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346ebba4945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a38461b554f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5b2cc5f1146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15d15f4aa43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AUGUSTIN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AUGUSTIN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62 652 672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4 744 534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18 983 457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54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hotel-augustin@hotel-augustin.no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974 461 447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