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3cbd2b179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c2b7097614f36"/>
  </p:sldMasterIdLst>
  <p:sldIdLst>
    <p:sldId xmlns:r="http://schemas.openxmlformats.org/officeDocument/2006/relationships" id="256" r:id="R975d92a4a3c6407a"/>
    <p:sldId xmlns:r="http://schemas.openxmlformats.org/officeDocument/2006/relationships" id="257" r:id="R53dd62cffa21424f"/>
    <p:sldId xmlns:r="http://schemas.openxmlformats.org/officeDocument/2006/relationships" id="258" r:id="Rf11081a136d24d9e"/>
    <p:sldId xmlns:r="http://schemas.openxmlformats.org/officeDocument/2006/relationships" id="259" r:id="R263f0f08d8184a31"/>
    <p:sldId xmlns:r="http://schemas.openxmlformats.org/officeDocument/2006/relationships" id="260" r:id="R10a15b4dc3984aad"/>
    <p:sldId xmlns:r="http://schemas.openxmlformats.org/officeDocument/2006/relationships" id="261" r:id="Rafbdecb74778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c2b7097614f36" /><Relationship Type="http://schemas.openxmlformats.org/officeDocument/2006/relationships/slide" Target="/ppt/slides/slide1.xml" Id="R975d92a4a3c6407a" /><Relationship Type="http://schemas.openxmlformats.org/officeDocument/2006/relationships/slide" Target="/ppt/slides/slide2.xml" Id="R53dd62cffa21424f" /><Relationship Type="http://schemas.openxmlformats.org/officeDocument/2006/relationships/slide" Target="/ppt/slides/slide3.xml" Id="Rf11081a136d24d9e" /><Relationship Type="http://schemas.openxmlformats.org/officeDocument/2006/relationships/slide" Target="/ppt/slides/slide4.xml" Id="R263f0f08d8184a31" /><Relationship Type="http://schemas.openxmlformats.org/officeDocument/2006/relationships/slide" Target="/ppt/slides/slide5.xml" Id="R10a15b4dc3984aad" /><Relationship Type="http://schemas.openxmlformats.org/officeDocument/2006/relationships/slide" Target="/ppt/slides/slide6.xml" Id="Rafbdecb74778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45f7c59f2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297409b5640db" /><Relationship Type="http://schemas.openxmlformats.org/officeDocument/2006/relationships/theme" Target="/ppt/slideMasters/theme/theme1.xml" Id="Rc699251b844d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1297409b56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d8f86dff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043ecc074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a9fc172f48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cc128e3f2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f400f898d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2f94d8e06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AUGUSTIN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54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hotel-augustin@hotel-augustin.no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974 461 447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AUGUSTIN AS</a:t>
            </a:r>
          </a:p>
        </p:txBody>
      </p:sp>
    </p:spTree>
  </p:cSld>
  <p:clrMapOvr>
    <a:masterClrMapping xmlns:a="http://schemas.openxmlformats.org/drawingml/2006/main"/>
  </p:clrMapOvr>
</p:sld>
</file>