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6f8e73e90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b72c66ff04d27"/>
  </p:sldMasterIdLst>
  <p:sldIdLst>
    <p:sldId xmlns:r="http://schemas.openxmlformats.org/officeDocument/2006/relationships" id="256" r:id="R7f4b61503d054ff8"/>
    <p:sldId xmlns:r="http://schemas.openxmlformats.org/officeDocument/2006/relationships" id="257" r:id="R8d40bb1393b44c28"/>
    <p:sldId xmlns:r="http://schemas.openxmlformats.org/officeDocument/2006/relationships" id="258" r:id="Rf6c73bcedda14062"/>
    <p:sldId xmlns:r="http://schemas.openxmlformats.org/officeDocument/2006/relationships" id="259" r:id="R7e7d16c6ba9b4b8d"/>
    <p:sldId xmlns:r="http://schemas.openxmlformats.org/officeDocument/2006/relationships" id="260" r:id="Rd3bd27d7f71145fb"/>
    <p:sldId xmlns:r="http://schemas.openxmlformats.org/officeDocument/2006/relationships" id="261" r:id="R94ce5726d14f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b72c66ff04d27" /><Relationship Type="http://schemas.openxmlformats.org/officeDocument/2006/relationships/slide" Target="/ppt/slides/slide1.xml" Id="R7f4b61503d054ff8" /><Relationship Type="http://schemas.openxmlformats.org/officeDocument/2006/relationships/slide" Target="/ppt/slides/slide2.xml" Id="R8d40bb1393b44c28" /><Relationship Type="http://schemas.openxmlformats.org/officeDocument/2006/relationships/slide" Target="/ppt/slides/slide3.xml" Id="Rf6c73bcedda14062" /><Relationship Type="http://schemas.openxmlformats.org/officeDocument/2006/relationships/slide" Target="/ppt/slides/slide4.xml" Id="R7e7d16c6ba9b4b8d" /><Relationship Type="http://schemas.openxmlformats.org/officeDocument/2006/relationships/slide" Target="/ppt/slides/slide5.xml" Id="Rd3bd27d7f71145fb" /><Relationship Type="http://schemas.openxmlformats.org/officeDocument/2006/relationships/slide" Target="/ppt/slides/slide6.xml" Id="R94ce5726d14f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b53b8e3f5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1e614f5a4158" /><Relationship Type="http://schemas.openxmlformats.org/officeDocument/2006/relationships/theme" Target="/ppt/slideMasters/theme/theme1.xml" Id="R083ea605494b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a1e614f5a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4553abde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283ed6683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e2a86de19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423f4853b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9ce72c2c9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60fc0afc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−20 679 663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348 301 940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349 598 383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