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183a017c344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f3b8f0e6184073"/>
  </p:sldMasterIdLst>
  <p:sldIdLst>
    <p:sldId xmlns:r="http://schemas.openxmlformats.org/officeDocument/2006/relationships" id="256" r:id="R44befd89ad2a46e6"/>
    <p:sldId xmlns:r="http://schemas.openxmlformats.org/officeDocument/2006/relationships" id="257" r:id="R19c144f6b47c4222"/>
    <p:sldId xmlns:r="http://schemas.openxmlformats.org/officeDocument/2006/relationships" id="258" r:id="R4edcf8daabc04676"/>
    <p:sldId xmlns:r="http://schemas.openxmlformats.org/officeDocument/2006/relationships" id="259" r:id="R5a7697f3371c4266"/>
    <p:sldId xmlns:r="http://schemas.openxmlformats.org/officeDocument/2006/relationships" id="260" r:id="Rf42ae51ce8654fbd"/>
    <p:sldId xmlns:r="http://schemas.openxmlformats.org/officeDocument/2006/relationships" id="261" r:id="R3b3fc07d4092405d"/>
    <p:sldId xmlns:r="http://schemas.openxmlformats.org/officeDocument/2006/relationships" id="262" r:id="R80ba718d992d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3b8f0e6184073" /><Relationship Type="http://schemas.openxmlformats.org/officeDocument/2006/relationships/slide" Target="/ppt/slides/slide1.xml" Id="R44befd89ad2a46e6" /><Relationship Type="http://schemas.openxmlformats.org/officeDocument/2006/relationships/slide" Target="/ppt/slides/slide2.xml" Id="R19c144f6b47c4222" /><Relationship Type="http://schemas.openxmlformats.org/officeDocument/2006/relationships/slide" Target="/ppt/slides/slide3.xml" Id="R4edcf8daabc04676" /><Relationship Type="http://schemas.openxmlformats.org/officeDocument/2006/relationships/slide" Target="/ppt/slides/slide4.xml" Id="R5a7697f3371c4266" /><Relationship Type="http://schemas.openxmlformats.org/officeDocument/2006/relationships/slide" Target="/ppt/slides/slide5.xml" Id="Rf42ae51ce8654fbd" /><Relationship Type="http://schemas.openxmlformats.org/officeDocument/2006/relationships/slide" Target="/ppt/slides/slide6.xml" Id="R3b3fc07d4092405d" /><Relationship Type="http://schemas.openxmlformats.org/officeDocument/2006/relationships/slide" Target="/ppt/slides/slide7.xml" Id="R80ba718d992d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0e12ed25344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570674acc47cf" /><Relationship Type="http://schemas.openxmlformats.org/officeDocument/2006/relationships/theme" Target="/ppt/slideMasters/theme/theme1.xml" Id="R780d58f42b8d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c570674acc47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4e9f2868b40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be1dd786b4d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83c8dc64041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22a585d4244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be5b7161249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edda02d0f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62358370f45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GENERAL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31 819 661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WIDAR FURULUND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33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