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5544ec5ffa41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80f5abe04a4e44"/>
  </p:sldMasterIdLst>
  <p:sldIdLst>
    <p:sldId xmlns:r="http://schemas.openxmlformats.org/officeDocument/2006/relationships" id="256" r:id="Rafa9c7785ec3477b"/>
    <p:sldId xmlns:r="http://schemas.openxmlformats.org/officeDocument/2006/relationships" id="257" r:id="R30c3235161304da3"/>
    <p:sldId xmlns:r="http://schemas.openxmlformats.org/officeDocument/2006/relationships" id="258" r:id="Rc3f37af632c64974"/>
    <p:sldId xmlns:r="http://schemas.openxmlformats.org/officeDocument/2006/relationships" id="259" r:id="R30e1ac20151b47c3"/>
    <p:sldId xmlns:r="http://schemas.openxmlformats.org/officeDocument/2006/relationships" id="260" r:id="Raa6b091b366d4261"/>
    <p:sldId xmlns:r="http://schemas.openxmlformats.org/officeDocument/2006/relationships" id="261" r:id="R22a0ca3d55f346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80f5abe04a4e44" /><Relationship Type="http://schemas.openxmlformats.org/officeDocument/2006/relationships/slide" Target="/ppt/slides/slide1.xml" Id="Rafa9c7785ec3477b" /><Relationship Type="http://schemas.openxmlformats.org/officeDocument/2006/relationships/slide" Target="/ppt/slides/slide2.xml" Id="R30c3235161304da3" /><Relationship Type="http://schemas.openxmlformats.org/officeDocument/2006/relationships/slide" Target="/ppt/slides/slide3.xml" Id="Rc3f37af632c64974" /><Relationship Type="http://schemas.openxmlformats.org/officeDocument/2006/relationships/slide" Target="/ppt/slides/slide4.xml" Id="R30e1ac20151b47c3" /><Relationship Type="http://schemas.openxmlformats.org/officeDocument/2006/relationships/slide" Target="/ppt/slides/slide5.xml" Id="Raa6b091b366d4261" /><Relationship Type="http://schemas.openxmlformats.org/officeDocument/2006/relationships/slide" Target="/ppt/slides/slide6.xml" Id="R22a0ca3d55f346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99c05758643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26e110a9347ce" /><Relationship Type="http://schemas.openxmlformats.org/officeDocument/2006/relationships/theme" Target="/ppt/slideMasters/theme/theme1.xml" Id="R24b80ccc4ab247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326e110a9347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78ed761a849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167d6bfcb4a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f0559b52245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484a126ab44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cf4be13424a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bb4e8f79543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BOKHOLDERIET Per Serigstad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BOKHOLDERIET Per Serigstad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1 920 338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1 594 054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1 597 582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132 696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Reeholen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48 00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bokholderiet@bokhol.no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974 416 352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