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a61c436ae0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b3a9e8cac42ec"/>
  </p:sldMasterIdLst>
  <p:sldIdLst>
    <p:sldId xmlns:r="http://schemas.openxmlformats.org/officeDocument/2006/relationships" id="256" r:id="R78c0f0ba2514407a"/>
    <p:sldId xmlns:r="http://schemas.openxmlformats.org/officeDocument/2006/relationships" id="257" r:id="Rdb47be9f6e7c42bc"/>
    <p:sldId xmlns:r="http://schemas.openxmlformats.org/officeDocument/2006/relationships" id="258" r:id="Rcd9fb5ab03aa4e51"/>
    <p:sldId xmlns:r="http://schemas.openxmlformats.org/officeDocument/2006/relationships" id="259" r:id="R0484e3d244e847ed"/>
    <p:sldId xmlns:r="http://schemas.openxmlformats.org/officeDocument/2006/relationships" id="260" r:id="Ra73c21d5631f4f9a"/>
    <p:sldId xmlns:r="http://schemas.openxmlformats.org/officeDocument/2006/relationships" id="261" r:id="Rfad6d03b67e04c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b3a9e8cac42ec" /><Relationship Type="http://schemas.openxmlformats.org/officeDocument/2006/relationships/slide" Target="/ppt/slides/slide1.xml" Id="R78c0f0ba2514407a" /><Relationship Type="http://schemas.openxmlformats.org/officeDocument/2006/relationships/slide" Target="/ppt/slides/slide2.xml" Id="Rdb47be9f6e7c42bc" /><Relationship Type="http://schemas.openxmlformats.org/officeDocument/2006/relationships/slide" Target="/ppt/slides/slide3.xml" Id="Rcd9fb5ab03aa4e51" /><Relationship Type="http://schemas.openxmlformats.org/officeDocument/2006/relationships/slide" Target="/ppt/slides/slide4.xml" Id="R0484e3d244e847ed" /><Relationship Type="http://schemas.openxmlformats.org/officeDocument/2006/relationships/slide" Target="/ppt/slides/slide5.xml" Id="Ra73c21d5631f4f9a" /><Relationship Type="http://schemas.openxmlformats.org/officeDocument/2006/relationships/slide" Target="/ppt/slides/slide6.xml" Id="Rfad6d03b67e04c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ec3e089134d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1c35665ea402c" /><Relationship Type="http://schemas.openxmlformats.org/officeDocument/2006/relationships/theme" Target="/ppt/slideMasters/theme/theme1.xml" Id="R5d6154367019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1c35665ea40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8d5f1155445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aab77bb0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eeec453cc41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620352eff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84aaf2999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ceebf33494b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BOKHOLDERIET Per Serigstad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Reeholen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00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bokholderiet@bokhol.no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974 416 352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BOKHOLDERIET Per Serigstad</a:t>
            </a:r>
          </a:p>
        </p:txBody>
      </p:sp>
    </p:spTree>
  </p:cSld>
  <p:clrMapOvr>
    <a:masterClrMapping xmlns:a="http://schemas.openxmlformats.org/drawingml/2006/main"/>
  </p:clrMapOvr>
</p:sld>
</file>