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72062a9834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a0fcbdbd5d47c1"/>
  </p:sldMasterIdLst>
  <p:sldIdLst>
    <p:sldId xmlns:r="http://schemas.openxmlformats.org/officeDocument/2006/relationships" id="256" r:id="Re9c823c9c7f14005"/>
    <p:sldId xmlns:r="http://schemas.openxmlformats.org/officeDocument/2006/relationships" id="257" r:id="R7c7385f7f9d84a96"/>
    <p:sldId xmlns:r="http://schemas.openxmlformats.org/officeDocument/2006/relationships" id="258" r:id="R752c9a7140d946d8"/>
    <p:sldId xmlns:r="http://schemas.openxmlformats.org/officeDocument/2006/relationships" id="259" r:id="R6ad2866cf52848df"/>
    <p:sldId xmlns:r="http://schemas.openxmlformats.org/officeDocument/2006/relationships" id="260" r:id="R0f564b8c4e834931"/>
    <p:sldId xmlns:r="http://schemas.openxmlformats.org/officeDocument/2006/relationships" id="261" r:id="R309177d164d146e1"/>
    <p:sldId xmlns:r="http://schemas.openxmlformats.org/officeDocument/2006/relationships" id="262" r:id="R3c88f79660dc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0fcbdbd5d47c1" /><Relationship Type="http://schemas.openxmlformats.org/officeDocument/2006/relationships/slide" Target="/ppt/slides/slide1.xml" Id="Re9c823c9c7f14005" /><Relationship Type="http://schemas.openxmlformats.org/officeDocument/2006/relationships/slide" Target="/ppt/slides/slide2.xml" Id="R7c7385f7f9d84a96" /><Relationship Type="http://schemas.openxmlformats.org/officeDocument/2006/relationships/slide" Target="/ppt/slides/slide3.xml" Id="R752c9a7140d946d8" /><Relationship Type="http://schemas.openxmlformats.org/officeDocument/2006/relationships/slide" Target="/ppt/slides/slide4.xml" Id="R6ad2866cf52848df" /><Relationship Type="http://schemas.openxmlformats.org/officeDocument/2006/relationships/slide" Target="/ppt/slides/slide5.xml" Id="R0f564b8c4e834931" /><Relationship Type="http://schemas.openxmlformats.org/officeDocument/2006/relationships/slide" Target="/ppt/slides/slide6.xml" Id="R309177d164d146e1" /><Relationship Type="http://schemas.openxmlformats.org/officeDocument/2006/relationships/slide" Target="/ppt/slides/slide7.xml" Id="R3c88f79660dc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fbb0dec5c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8e5f120bd4b69" /><Relationship Type="http://schemas.openxmlformats.org/officeDocument/2006/relationships/theme" Target="/ppt/slideMasters/theme/theme1.xml" Id="Rc3d60acc7959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8e5f120bd4b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451e39038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93af514cf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0326375f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2775dd5b8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58a76bbf40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4186c7a62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db5461963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FJORTEN TOLV FJORTEN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FJORTEN TOLV FJORTEN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5 303 582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13 865 616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13 916 893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KARLSTAD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97 09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974 355 973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