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9200eb988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b20edc703452c"/>
  </p:sldMasterIdLst>
  <p:sldIdLst>
    <p:sldId xmlns:r="http://schemas.openxmlformats.org/officeDocument/2006/relationships" id="256" r:id="Rabce78ce218b4069"/>
    <p:sldId xmlns:r="http://schemas.openxmlformats.org/officeDocument/2006/relationships" id="257" r:id="R2f17f1ebc30d4d85"/>
    <p:sldId xmlns:r="http://schemas.openxmlformats.org/officeDocument/2006/relationships" id="258" r:id="R581704fec2aa4f58"/>
    <p:sldId xmlns:r="http://schemas.openxmlformats.org/officeDocument/2006/relationships" id="259" r:id="R488284917920404d"/>
    <p:sldId xmlns:r="http://schemas.openxmlformats.org/officeDocument/2006/relationships" id="260" r:id="R416052678c5c4697"/>
    <p:sldId xmlns:r="http://schemas.openxmlformats.org/officeDocument/2006/relationships" id="261" r:id="R019143c9b5f4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b20edc703452c" /><Relationship Type="http://schemas.openxmlformats.org/officeDocument/2006/relationships/slide" Target="/ppt/slides/slide1.xml" Id="Rabce78ce218b4069" /><Relationship Type="http://schemas.openxmlformats.org/officeDocument/2006/relationships/slide" Target="/ppt/slides/slide2.xml" Id="R2f17f1ebc30d4d85" /><Relationship Type="http://schemas.openxmlformats.org/officeDocument/2006/relationships/slide" Target="/ppt/slides/slide3.xml" Id="R581704fec2aa4f58" /><Relationship Type="http://schemas.openxmlformats.org/officeDocument/2006/relationships/slide" Target="/ppt/slides/slide4.xml" Id="R488284917920404d" /><Relationship Type="http://schemas.openxmlformats.org/officeDocument/2006/relationships/slide" Target="/ppt/slides/slide5.xml" Id="R416052678c5c4697" /><Relationship Type="http://schemas.openxmlformats.org/officeDocument/2006/relationships/slide" Target="/ppt/slides/slide6.xml" Id="R019143c9b5f4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1e80ec8c4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2a8f64b94676" /><Relationship Type="http://schemas.openxmlformats.org/officeDocument/2006/relationships/theme" Target="/ppt/slideMasters/theme/theme1.xml" Id="R3c177b0c45b9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d2a8f64b9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a28b080c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7ed5933c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b7115add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0e413414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4ab93384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53dac61d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 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