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18dff9b7f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68675925d4f2c"/>
  </p:sldMasterIdLst>
  <p:sldIdLst>
    <p:sldId xmlns:r="http://schemas.openxmlformats.org/officeDocument/2006/relationships" id="256" r:id="R7e89344408e34e63"/>
    <p:sldId xmlns:r="http://schemas.openxmlformats.org/officeDocument/2006/relationships" id="257" r:id="R636d8878d62049b4"/>
    <p:sldId xmlns:r="http://schemas.openxmlformats.org/officeDocument/2006/relationships" id="258" r:id="R61bc05fffc7d4010"/>
    <p:sldId xmlns:r="http://schemas.openxmlformats.org/officeDocument/2006/relationships" id="259" r:id="R2ec951c614f84310"/>
    <p:sldId xmlns:r="http://schemas.openxmlformats.org/officeDocument/2006/relationships" id="260" r:id="R5a8a42c4598b47e0"/>
    <p:sldId xmlns:r="http://schemas.openxmlformats.org/officeDocument/2006/relationships" id="261" r:id="Red8d2d2968414391"/>
    <p:sldId xmlns:r="http://schemas.openxmlformats.org/officeDocument/2006/relationships" id="262" r:id="R1b5e68607be3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68675925d4f2c" /><Relationship Type="http://schemas.openxmlformats.org/officeDocument/2006/relationships/slide" Target="/ppt/slides/slide1.xml" Id="R7e89344408e34e63" /><Relationship Type="http://schemas.openxmlformats.org/officeDocument/2006/relationships/slide" Target="/ppt/slides/slide2.xml" Id="R636d8878d62049b4" /><Relationship Type="http://schemas.openxmlformats.org/officeDocument/2006/relationships/slide" Target="/ppt/slides/slide3.xml" Id="R61bc05fffc7d4010" /><Relationship Type="http://schemas.openxmlformats.org/officeDocument/2006/relationships/slide" Target="/ppt/slides/slide4.xml" Id="R2ec951c614f84310" /><Relationship Type="http://schemas.openxmlformats.org/officeDocument/2006/relationships/slide" Target="/ppt/slides/slide5.xml" Id="R5a8a42c4598b47e0" /><Relationship Type="http://schemas.openxmlformats.org/officeDocument/2006/relationships/slide" Target="/ppt/slides/slide6.xml" Id="Red8d2d2968414391" /><Relationship Type="http://schemas.openxmlformats.org/officeDocument/2006/relationships/slide" Target="/ppt/slides/slide7.xml" Id="R1b5e68607be3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f5990b075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cbef10d848ab" /><Relationship Type="http://schemas.openxmlformats.org/officeDocument/2006/relationships/theme" Target="/ppt/slideMasters/theme/theme1.xml" Id="R870244918bb6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4cbef10d8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2d9b79299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397c9da4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cf53437e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ac036ef2d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310802da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d729e762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ebafa812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