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8dc8e97c6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ed0a6e3884fdd"/>
  </p:sldMasterIdLst>
  <p:sldIdLst>
    <p:sldId xmlns:r="http://schemas.openxmlformats.org/officeDocument/2006/relationships" id="256" r:id="R268a7f1b7dfe477f"/>
    <p:sldId xmlns:r="http://schemas.openxmlformats.org/officeDocument/2006/relationships" id="257" r:id="R1dd25168f8294f1c"/>
    <p:sldId xmlns:r="http://schemas.openxmlformats.org/officeDocument/2006/relationships" id="258" r:id="R0d8122eea4bf4798"/>
    <p:sldId xmlns:r="http://schemas.openxmlformats.org/officeDocument/2006/relationships" id="259" r:id="R23fae3aed3af4e60"/>
    <p:sldId xmlns:r="http://schemas.openxmlformats.org/officeDocument/2006/relationships" id="260" r:id="R8890fb96502f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ed0a6e3884fdd" /><Relationship Type="http://schemas.openxmlformats.org/officeDocument/2006/relationships/slide" Target="/ppt/slides/slide1.xml" Id="R268a7f1b7dfe477f" /><Relationship Type="http://schemas.openxmlformats.org/officeDocument/2006/relationships/slide" Target="/ppt/slides/slide2.xml" Id="R1dd25168f8294f1c" /><Relationship Type="http://schemas.openxmlformats.org/officeDocument/2006/relationships/slide" Target="/ppt/slides/slide3.xml" Id="R0d8122eea4bf4798" /><Relationship Type="http://schemas.openxmlformats.org/officeDocument/2006/relationships/slide" Target="/ppt/slides/slide4.xml" Id="R23fae3aed3af4e60" /><Relationship Type="http://schemas.openxmlformats.org/officeDocument/2006/relationships/slide" Target="/ppt/slides/slide5.xml" Id="R8890fb96502f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44380bb85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63ac79984fc7" /><Relationship Type="http://schemas.openxmlformats.org/officeDocument/2006/relationships/theme" Target="/ppt/slideMasters/theme/theme1.xml" Id="R52c132c112aa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263ac79984f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ed09887b4d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662705577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bcf61e52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0e37a117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fa195959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