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623f93a07a4e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7b6ab4ee046f9"/>
  </p:sldMasterIdLst>
  <p:sldIdLst>
    <p:sldId xmlns:r="http://schemas.openxmlformats.org/officeDocument/2006/relationships" id="256" r:id="R534ea11c042144e1"/>
    <p:sldId xmlns:r="http://schemas.openxmlformats.org/officeDocument/2006/relationships" id="257" r:id="R8ce990a93c9b4c2a"/>
    <p:sldId xmlns:r="http://schemas.openxmlformats.org/officeDocument/2006/relationships" id="258" r:id="Raa63fd5d31eb4dfb"/>
    <p:sldId xmlns:r="http://schemas.openxmlformats.org/officeDocument/2006/relationships" id="259" r:id="R73cf997144784be1"/>
    <p:sldId xmlns:r="http://schemas.openxmlformats.org/officeDocument/2006/relationships" id="260" r:id="Rdd9213f617bf4122"/>
    <p:sldId xmlns:r="http://schemas.openxmlformats.org/officeDocument/2006/relationships" id="261" r:id="R2b9386c9a2e6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7b6ab4ee046f9" /><Relationship Type="http://schemas.openxmlformats.org/officeDocument/2006/relationships/slide" Target="/ppt/slides/slide1.xml" Id="R534ea11c042144e1" /><Relationship Type="http://schemas.openxmlformats.org/officeDocument/2006/relationships/slide" Target="/ppt/slides/slide2.xml" Id="R8ce990a93c9b4c2a" /><Relationship Type="http://schemas.openxmlformats.org/officeDocument/2006/relationships/slide" Target="/ppt/slides/slide3.xml" Id="Raa63fd5d31eb4dfb" /><Relationship Type="http://schemas.openxmlformats.org/officeDocument/2006/relationships/slide" Target="/ppt/slides/slide4.xml" Id="R73cf997144784be1" /><Relationship Type="http://schemas.openxmlformats.org/officeDocument/2006/relationships/slide" Target="/ppt/slides/slide5.xml" Id="Rdd9213f617bf4122" /><Relationship Type="http://schemas.openxmlformats.org/officeDocument/2006/relationships/slide" Target="/ppt/slides/slide6.xml" Id="R2b9386c9a2e6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c4cee0e01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277c500db4339" /><Relationship Type="http://schemas.openxmlformats.org/officeDocument/2006/relationships/theme" Target="/ppt/slideMasters/theme/theme1.xml" Id="R7cef5c9d2eb8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277c500db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248c32ba7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4bfa9aec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9ca97b79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ddb97850e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15349bf4646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0311bde9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FOLKEHJELP HAUGALAND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FOLKEHJELP HAUGALAND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9 599 402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974 259 966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