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b160f7977847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c7fd0403f24ab6"/>
  </p:sldMasterIdLst>
  <p:sldIdLst>
    <p:sldId xmlns:r="http://schemas.openxmlformats.org/officeDocument/2006/relationships" id="256" r:id="Rc2d5f5f370d842e5"/>
    <p:sldId xmlns:r="http://schemas.openxmlformats.org/officeDocument/2006/relationships" id="257" r:id="Re6ac50d038e14a89"/>
    <p:sldId xmlns:r="http://schemas.openxmlformats.org/officeDocument/2006/relationships" id="258" r:id="R23f9f8175d984600"/>
    <p:sldId xmlns:r="http://schemas.openxmlformats.org/officeDocument/2006/relationships" id="259" r:id="R910a7ebbb22149ff"/>
    <p:sldId xmlns:r="http://schemas.openxmlformats.org/officeDocument/2006/relationships" id="260" r:id="R8621a7747c5b493c"/>
    <p:sldId xmlns:r="http://schemas.openxmlformats.org/officeDocument/2006/relationships" id="261" r:id="R1ba9e85b3ba449cf"/>
    <p:sldId xmlns:r="http://schemas.openxmlformats.org/officeDocument/2006/relationships" id="262" r:id="R086e604fd7a64c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c7fd0403f24ab6" /><Relationship Type="http://schemas.openxmlformats.org/officeDocument/2006/relationships/slide" Target="/ppt/slides/slide1.xml" Id="Rc2d5f5f370d842e5" /><Relationship Type="http://schemas.openxmlformats.org/officeDocument/2006/relationships/slide" Target="/ppt/slides/slide2.xml" Id="Re6ac50d038e14a89" /><Relationship Type="http://schemas.openxmlformats.org/officeDocument/2006/relationships/slide" Target="/ppt/slides/slide3.xml" Id="R23f9f8175d984600" /><Relationship Type="http://schemas.openxmlformats.org/officeDocument/2006/relationships/slide" Target="/ppt/slides/slide4.xml" Id="R910a7ebbb22149ff" /><Relationship Type="http://schemas.openxmlformats.org/officeDocument/2006/relationships/slide" Target="/ppt/slides/slide5.xml" Id="R8621a7747c5b493c" /><Relationship Type="http://schemas.openxmlformats.org/officeDocument/2006/relationships/slide" Target="/ppt/slides/slide6.xml" Id="R1ba9e85b3ba449cf" /><Relationship Type="http://schemas.openxmlformats.org/officeDocument/2006/relationships/slide" Target="/ppt/slides/slide7.xml" Id="R086e604fd7a64c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a84e5df8649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cb10b3e204549" /><Relationship Type="http://schemas.openxmlformats.org/officeDocument/2006/relationships/theme" Target="/ppt/slideMasters/theme/theme1.xml" Id="R1f8a4cc2a03743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ecb10b3e2045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dca1440a44c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cc7c5a8cf41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49a41e91e4d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24fa561fd42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775dd947542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9d6b0e63e45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323afe06243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FORMAC TELE TRADING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FORMAC TELE TRADING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25 012 705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−917 128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2 802 778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8 452 969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BJØRN TORE  –  29,0 %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ESPEN ASLAK  –  29,0 %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LARS SUNE  –  29,0 %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THUNBERG MORTEN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THUNBERG REIDAR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Semsvegen 48B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3676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01 18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974 211 645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