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cf611df552f4b7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53f9767eea74d9a"/>
  </p:sldMasterIdLst>
  <p:sldIdLst>
    <p:sldId xmlns:r="http://schemas.openxmlformats.org/officeDocument/2006/relationships" id="256" r:id="R98a969c9683f4937"/>
    <p:sldId xmlns:r="http://schemas.openxmlformats.org/officeDocument/2006/relationships" id="257" r:id="R2ba060be736e42a4"/>
    <p:sldId xmlns:r="http://schemas.openxmlformats.org/officeDocument/2006/relationships" id="258" r:id="Ra05a717eac15421d"/>
    <p:sldId xmlns:r="http://schemas.openxmlformats.org/officeDocument/2006/relationships" id="259" r:id="R7322297f2de6455d"/>
    <p:sldId xmlns:r="http://schemas.openxmlformats.org/officeDocument/2006/relationships" id="260" r:id="R6982d389873e416b"/>
    <p:sldId xmlns:r="http://schemas.openxmlformats.org/officeDocument/2006/relationships" id="261" r:id="R41b759f840a847b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3f9767eea74d9a" /><Relationship Type="http://schemas.openxmlformats.org/officeDocument/2006/relationships/slide" Target="/ppt/slides/slide1.xml" Id="R98a969c9683f4937" /><Relationship Type="http://schemas.openxmlformats.org/officeDocument/2006/relationships/slide" Target="/ppt/slides/slide2.xml" Id="R2ba060be736e42a4" /><Relationship Type="http://schemas.openxmlformats.org/officeDocument/2006/relationships/slide" Target="/ppt/slides/slide3.xml" Id="Ra05a717eac15421d" /><Relationship Type="http://schemas.openxmlformats.org/officeDocument/2006/relationships/slide" Target="/ppt/slides/slide4.xml" Id="R7322297f2de6455d" /><Relationship Type="http://schemas.openxmlformats.org/officeDocument/2006/relationships/slide" Target="/ppt/slides/slide5.xml" Id="R6982d389873e416b" /><Relationship Type="http://schemas.openxmlformats.org/officeDocument/2006/relationships/slide" Target="/ppt/slides/slide6.xml" Id="R41b759f840a847b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edc980363c465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d4df3c68da4efd" /><Relationship Type="http://schemas.openxmlformats.org/officeDocument/2006/relationships/theme" Target="/ppt/slideMasters/theme/theme1.xml" Id="R57f7764eb5d74df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1d4df3c68da4ef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719ecec76d43f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5fa85f353f475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5fc8a403b948a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2a400b6345401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4fc24c50204d3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61a75cf18047d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FORMAC TELE TRADING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FORMAC TELE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FORMAC TELE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FORMAC TELE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FORMAC TELE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FORMAC TELE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Semsvegen 48B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3676 Notodden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01 18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974 211 645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FORMAC TELE TRADING AS</a:t>
            </a:r>
          </a:p>
        </p:txBody>
      </p:sp>
    </p:spTree>
  </p:cSld>
  <p:clrMapOvr>
    <a:masterClrMapping xmlns:a="http://schemas.openxmlformats.org/drawingml/2006/main"/>
  </p:clrMapOvr>
</p:sld>
</file>